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4" r:id="rId7"/>
    <p:sldId id="331" r:id="rId8"/>
    <p:sldId id="332" r:id="rId9"/>
    <p:sldId id="298" r:id="rId10"/>
    <p:sldId id="262" r:id="rId11"/>
    <p:sldId id="263" r:id="rId12"/>
    <p:sldId id="299" r:id="rId13"/>
    <p:sldId id="302" r:id="rId14"/>
    <p:sldId id="264" r:id="rId15"/>
    <p:sldId id="266" r:id="rId16"/>
    <p:sldId id="265" r:id="rId17"/>
    <p:sldId id="337" r:id="rId18"/>
    <p:sldId id="336" r:id="rId19"/>
    <p:sldId id="276" r:id="rId20"/>
    <p:sldId id="303" r:id="rId21"/>
    <p:sldId id="339" r:id="rId22"/>
    <p:sldId id="338" r:id="rId23"/>
    <p:sldId id="293" r:id="rId24"/>
    <p:sldId id="340" r:id="rId25"/>
    <p:sldId id="277"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341"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BC0DFF-8FF1-1346-AD16-EBF8FB8BDBD2}">
          <p14:sldIdLst>
            <p14:sldId id="327"/>
            <p14:sldId id="330"/>
            <p14:sldId id="334"/>
            <p14:sldId id="331"/>
            <p14:sldId id="332"/>
            <p14:sldId id="298"/>
            <p14:sldId id="262"/>
            <p14:sldId id="263"/>
            <p14:sldId id="299"/>
            <p14:sldId id="302"/>
            <p14:sldId id="264"/>
            <p14:sldId id="266"/>
            <p14:sldId id="265"/>
            <p14:sldId id="337"/>
            <p14:sldId id="336"/>
            <p14:sldId id="276"/>
            <p14:sldId id="303"/>
            <p14:sldId id="339"/>
            <p14:sldId id="338"/>
            <p14:sldId id="293"/>
            <p14:sldId id="340"/>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341"/>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3500"/>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6"/>
    <p:restoredTop sz="95574"/>
  </p:normalViewPr>
  <p:slideViewPr>
    <p:cSldViewPr snapToGrid="0" snapToObjects="1">
      <p:cViewPr>
        <p:scale>
          <a:sx n="85" d="100"/>
          <a:sy n="85" d="100"/>
        </p:scale>
        <p:origin x="1104" y="6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FA775-4005-9741-9ACE-29E45F171CF5}" type="doc">
      <dgm:prSet loTypeId="urn:microsoft.com/office/officeart/2005/8/layout/hProcess9" loCatId="process" qsTypeId="urn:microsoft.com/office/officeart/2005/8/quickstyle/simple2" qsCatId="simple" csTypeId="urn:microsoft.com/office/officeart/2005/8/colors/accent2_1" csCatId="accent2" phldr="1"/>
      <dgm:spPr/>
      <dgm:t>
        <a:bodyPr/>
        <a:lstStyle/>
        <a:p>
          <a:endParaRPr lang="en-GB"/>
        </a:p>
      </dgm:t>
    </dgm:pt>
    <dgm:pt modelId="{7AC842B2-A211-CB4F-A813-C2864ECF6F74}">
      <dgm:prSet custT="1"/>
      <dgm:spPr/>
      <dgm:t>
        <a:bodyPr/>
        <a:lstStyle/>
        <a:p>
          <a:r>
            <a:rPr lang="en-US" sz="2000" b="1" dirty="0"/>
            <a:t>SpaceX REST API endpoint</a:t>
          </a:r>
          <a:endParaRPr lang="en-GB" sz="2000" b="1" dirty="0"/>
        </a:p>
      </dgm:t>
    </dgm:pt>
    <dgm:pt modelId="{CBD8DF38-E5D9-C648-9EE4-33DA5794F3F8}" type="parTrans" cxnId="{BE20B19D-1412-0C4C-BEDC-C6FA7ECA68CB}">
      <dgm:prSet/>
      <dgm:spPr/>
      <dgm:t>
        <a:bodyPr/>
        <a:lstStyle/>
        <a:p>
          <a:endParaRPr lang="en-GB"/>
        </a:p>
      </dgm:t>
    </dgm:pt>
    <dgm:pt modelId="{3290BC4E-8F6A-9944-BB86-85F088107C80}" type="sibTrans" cxnId="{BE20B19D-1412-0C4C-BEDC-C6FA7ECA68CB}">
      <dgm:prSet/>
      <dgm:spPr/>
      <dgm:t>
        <a:bodyPr/>
        <a:lstStyle/>
        <a:p>
          <a:endParaRPr lang="en-GB"/>
        </a:p>
      </dgm:t>
    </dgm:pt>
    <dgm:pt modelId="{C20D9427-EE8E-6748-9C28-ECE051A45E85}">
      <dgm:prSet/>
      <dgm:spPr/>
      <dgm:t>
        <a:bodyPr/>
        <a:lstStyle/>
        <a:p>
          <a:r>
            <a:rPr lang="en-US" dirty="0"/>
            <a:t>Get request using the requests library</a:t>
          </a:r>
          <a:endParaRPr lang="en-GB" dirty="0"/>
        </a:p>
      </dgm:t>
    </dgm:pt>
    <dgm:pt modelId="{BDD9C540-35EA-CC4C-96FB-83A6787E95BD}" type="parTrans" cxnId="{C3B1456F-BE1C-8E46-A360-4C1E3DDEBB23}">
      <dgm:prSet/>
      <dgm:spPr/>
      <dgm:t>
        <a:bodyPr/>
        <a:lstStyle/>
        <a:p>
          <a:endParaRPr lang="en-GB"/>
        </a:p>
      </dgm:t>
    </dgm:pt>
    <dgm:pt modelId="{D1C2F579-C0F1-ED4C-AE97-2539EBD4BF07}" type="sibTrans" cxnId="{C3B1456F-BE1C-8E46-A360-4C1E3DDEBB23}">
      <dgm:prSet/>
      <dgm:spPr/>
      <dgm:t>
        <a:bodyPr/>
        <a:lstStyle/>
        <a:p>
          <a:endParaRPr lang="en-GB"/>
        </a:p>
      </dgm:t>
    </dgm:pt>
    <dgm:pt modelId="{A494C01B-1F41-A849-984E-566112E53A44}">
      <dgm:prSet/>
      <dgm:spPr/>
      <dgm:t>
        <a:bodyPr/>
        <a:lstStyle/>
        <a:p>
          <a:r>
            <a:rPr lang="en-US"/>
            <a:t>Get past launch data as a JSON objects</a:t>
          </a:r>
          <a:endParaRPr lang="en-GB"/>
        </a:p>
      </dgm:t>
    </dgm:pt>
    <dgm:pt modelId="{A0C436AD-90A4-5646-845A-F4DAAC82A414}" type="parTrans" cxnId="{02A6768B-6D36-8440-A8CF-3E049E5A1C6E}">
      <dgm:prSet/>
      <dgm:spPr/>
      <dgm:t>
        <a:bodyPr/>
        <a:lstStyle/>
        <a:p>
          <a:endParaRPr lang="en-GB"/>
        </a:p>
      </dgm:t>
    </dgm:pt>
    <dgm:pt modelId="{56F8E4F4-9FC4-CA41-BDD2-4A613FC9E697}" type="sibTrans" cxnId="{02A6768B-6D36-8440-A8CF-3E049E5A1C6E}">
      <dgm:prSet/>
      <dgm:spPr/>
      <dgm:t>
        <a:bodyPr/>
        <a:lstStyle/>
        <a:p>
          <a:endParaRPr lang="en-GB"/>
        </a:p>
      </dgm:t>
    </dgm:pt>
    <dgm:pt modelId="{58E949BF-457A-6146-AC1B-EB04D8C00682}">
      <dgm:prSet/>
      <dgm:spPr/>
      <dgm:t>
        <a:bodyPr/>
        <a:lstStyle/>
        <a:p>
          <a:r>
            <a:rPr lang="en-US"/>
            <a:t>Convert the JSON to a dataframe</a:t>
          </a:r>
          <a:endParaRPr lang="en-GB"/>
        </a:p>
      </dgm:t>
    </dgm:pt>
    <dgm:pt modelId="{E3494839-F558-2440-A406-8C38D8718942}" type="parTrans" cxnId="{DE74E0E7-DABC-7B44-9D87-7BDDCAF36E16}">
      <dgm:prSet/>
      <dgm:spPr/>
      <dgm:t>
        <a:bodyPr/>
        <a:lstStyle/>
        <a:p>
          <a:endParaRPr lang="en-GB"/>
        </a:p>
      </dgm:t>
    </dgm:pt>
    <dgm:pt modelId="{C4D91AC9-7A6E-4844-AA51-4FF9AA6A26DE}" type="sibTrans" cxnId="{DE74E0E7-DABC-7B44-9D87-7BDDCAF36E16}">
      <dgm:prSet/>
      <dgm:spPr/>
      <dgm:t>
        <a:bodyPr/>
        <a:lstStyle/>
        <a:p>
          <a:endParaRPr lang="en-GB"/>
        </a:p>
      </dgm:t>
    </dgm:pt>
    <dgm:pt modelId="{6C0A1905-BCCB-5244-B676-7314B973FE4B}" type="pres">
      <dgm:prSet presAssocID="{285FA775-4005-9741-9ACE-29E45F171CF5}" presName="CompostProcess" presStyleCnt="0">
        <dgm:presLayoutVars>
          <dgm:dir/>
          <dgm:resizeHandles val="exact"/>
        </dgm:presLayoutVars>
      </dgm:prSet>
      <dgm:spPr/>
    </dgm:pt>
    <dgm:pt modelId="{13017BFE-3EF0-F448-9E12-8164EC8461F9}" type="pres">
      <dgm:prSet presAssocID="{285FA775-4005-9741-9ACE-29E45F171CF5}" presName="arrow" presStyleLbl="bgShp" presStyleIdx="0" presStyleCnt="1"/>
      <dgm:spPr/>
    </dgm:pt>
    <dgm:pt modelId="{6552ED23-3F4C-554E-B37C-FEC949398BE3}" type="pres">
      <dgm:prSet presAssocID="{285FA775-4005-9741-9ACE-29E45F171CF5}" presName="linearProcess" presStyleCnt="0"/>
      <dgm:spPr/>
    </dgm:pt>
    <dgm:pt modelId="{75EF0B1F-0D83-0841-BF4D-36B4AAE1115A}" type="pres">
      <dgm:prSet presAssocID="{7AC842B2-A211-CB4F-A813-C2864ECF6F74}" presName="textNode" presStyleLbl="node1" presStyleIdx="0" presStyleCnt="4">
        <dgm:presLayoutVars>
          <dgm:bulletEnabled val="1"/>
        </dgm:presLayoutVars>
      </dgm:prSet>
      <dgm:spPr/>
    </dgm:pt>
    <dgm:pt modelId="{AF5C6BBB-C1C3-8441-95BA-54EFA0C75F16}" type="pres">
      <dgm:prSet presAssocID="{3290BC4E-8F6A-9944-BB86-85F088107C80}" presName="sibTrans" presStyleCnt="0"/>
      <dgm:spPr/>
    </dgm:pt>
    <dgm:pt modelId="{79C9EBD9-20B0-394D-85F9-58DA4721F6E3}" type="pres">
      <dgm:prSet presAssocID="{C20D9427-EE8E-6748-9C28-ECE051A45E85}" presName="textNode" presStyleLbl="node1" presStyleIdx="1" presStyleCnt="4">
        <dgm:presLayoutVars>
          <dgm:bulletEnabled val="1"/>
        </dgm:presLayoutVars>
      </dgm:prSet>
      <dgm:spPr/>
    </dgm:pt>
    <dgm:pt modelId="{42DF2286-32D9-A243-BE84-A3A627155782}" type="pres">
      <dgm:prSet presAssocID="{D1C2F579-C0F1-ED4C-AE97-2539EBD4BF07}" presName="sibTrans" presStyleCnt="0"/>
      <dgm:spPr/>
    </dgm:pt>
    <dgm:pt modelId="{D2685B40-6194-3A4F-A4C8-EBF44CC60216}" type="pres">
      <dgm:prSet presAssocID="{A494C01B-1F41-A849-984E-566112E53A44}" presName="textNode" presStyleLbl="node1" presStyleIdx="2" presStyleCnt="4">
        <dgm:presLayoutVars>
          <dgm:bulletEnabled val="1"/>
        </dgm:presLayoutVars>
      </dgm:prSet>
      <dgm:spPr/>
    </dgm:pt>
    <dgm:pt modelId="{CB2748D3-B8B8-4B43-B2C4-69243B3CD574}" type="pres">
      <dgm:prSet presAssocID="{56F8E4F4-9FC4-CA41-BDD2-4A613FC9E697}" presName="sibTrans" presStyleCnt="0"/>
      <dgm:spPr/>
    </dgm:pt>
    <dgm:pt modelId="{AE5B8780-888F-AB4A-9EEA-819C1FB898C2}" type="pres">
      <dgm:prSet presAssocID="{58E949BF-457A-6146-AC1B-EB04D8C00682}" presName="textNode" presStyleLbl="node1" presStyleIdx="3" presStyleCnt="4">
        <dgm:presLayoutVars>
          <dgm:bulletEnabled val="1"/>
        </dgm:presLayoutVars>
      </dgm:prSet>
      <dgm:spPr/>
    </dgm:pt>
  </dgm:ptLst>
  <dgm:cxnLst>
    <dgm:cxn modelId="{FA40930D-5E4E-304D-93F9-B366853414B2}" type="presOf" srcId="{C20D9427-EE8E-6748-9C28-ECE051A45E85}" destId="{79C9EBD9-20B0-394D-85F9-58DA4721F6E3}" srcOrd="0" destOrd="0" presId="urn:microsoft.com/office/officeart/2005/8/layout/hProcess9"/>
    <dgm:cxn modelId="{0B1C3946-69BC-434D-BC44-8017E43C72BF}" type="presOf" srcId="{285FA775-4005-9741-9ACE-29E45F171CF5}" destId="{6C0A1905-BCCB-5244-B676-7314B973FE4B}" srcOrd="0" destOrd="0" presId="urn:microsoft.com/office/officeart/2005/8/layout/hProcess9"/>
    <dgm:cxn modelId="{C3B1456F-BE1C-8E46-A360-4C1E3DDEBB23}" srcId="{285FA775-4005-9741-9ACE-29E45F171CF5}" destId="{C20D9427-EE8E-6748-9C28-ECE051A45E85}" srcOrd="1" destOrd="0" parTransId="{BDD9C540-35EA-CC4C-96FB-83A6787E95BD}" sibTransId="{D1C2F579-C0F1-ED4C-AE97-2539EBD4BF07}"/>
    <dgm:cxn modelId="{02A6768B-6D36-8440-A8CF-3E049E5A1C6E}" srcId="{285FA775-4005-9741-9ACE-29E45F171CF5}" destId="{A494C01B-1F41-A849-984E-566112E53A44}" srcOrd="2" destOrd="0" parTransId="{A0C436AD-90A4-5646-845A-F4DAAC82A414}" sibTransId="{56F8E4F4-9FC4-CA41-BDD2-4A613FC9E697}"/>
    <dgm:cxn modelId="{BE20B19D-1412-0C4C-BEDC-C6FA7ECA68CB}" srcId="{285FA775-4005-9741-9ACE-29E45F171CF5}" destId="{7AC842B2-A211-CB4F-A813-C2864ECF6F74}" srcOrd="0" destOrd="0" parTransId="{CBD8DF38-E5D9-C648-9EE4-33DA5794F3F8}" sibTransId="{3290BC4E-8F6A-9944-BB86-85F088107C80}"/>
    <dgm:cxn modelId="{ACD274A2-5623-874D-B50C-F2D67EF5C427}" type="presOf" srcId="{7AC842B2-A211-CB4F-A813-C2864ECF6F74}" destId="{75EF0B1F-0D83-0841-BF4D-36B4AAE1115A}" srcOrd="0" destOrd="0" presId="urn:microsoft.com/office/officeart/2005/8/layout/hProcess9"/>
    <dgm:cxn modelId="{32ACE5D3-C586-F042-80E1-F5B875A033C9}" type="presOf" srcId="{A494C01B-1F41-A849-984E-566112E53A44}" destId="{D2685B40-6194-3A4F-A4C8-EBF44CC60216}" srcOrd="0" destOrd="0" presId="urn:microsoft.com/office/officeart/2005/8/layout/hProcess9"/>
    <dgm:cxn modelId="{1931F7D4-549B-B146-B133-9C7EFF6C8D9C}" type="presOf" srcId="{58E949BF-457A-6146-AC1B-EB04D8C00682}" destId="{AE5B8780-888F-AB4A-9EEA-819C1FB898C2}" srcOrd="0" destOrd="0" presId="urn:microsoft.com/office/officeart/2005/8/layout/hProcess9"/>
    <dgm:cxn modelId="{DE74E0E7-DABC-7B44-9D87-7BDDCAF36E16}" srcId="{285FA775-4005-9741-9ACE-29E45F171CF5}" destId="{58E949BF-457A-6146-AC1B-EB04D8C00682}" srcOrd="3" destOrd="0" parTransId="{E3494839-F558-2440-A406-8C38D8718942}" sibTransId="{C4D91AC9-7A6E-4844-AA51-4FF9AA6A26DE}"/>
    <dgm:cxn modelId="{BC2C2015-F4B8-4143-A310-74037A0AC695}" type="presParOf" srcId="{6C0A1905-BCCB-5244-B676-7314B973FE4B}" destId="{13017BFE-3EF0-F448-9E12-8164EC8461F9}" srcOrd="0" destOrd="0" presId="urn:microsoft.com/office/officeart/2005/8/layout/hProcess9"/>
    <dgm:cxn modelId="{C6F2EB9E-D27F-8646-8E06-D43166493268}" type="presParOf" srcId="{6C0A1905-BCCB-5244-B676-7314B973FE4B}" destId="{6552ED23-3F4C-554E-B37C-FEC949398BE3}" srcOrd="1" destOrd="0" presId="urn:microsoft.com/office/officeart/2005/8/layout/hProcess9"/>
    <dgm:cxn modelId="{F6100873-F5EC-6243-A59E-6C2B7E42C44B}" type="presParOf" srcId="{6552ED23-3F4C-554E-B37C-FEC949398BE3}" destId="{75EF0B1F-0D83-0841-BF4D-36B4AAE1115A}" srcOrd="0" destOrd="0" presId="urn:microsoft.com/office/officeart/2005/8/layout/hProcess9"/>
    <dgm:cxn modelId="{40928476-8D46-954E-869E-946F60EE5072}" type="presParOf" srcId="{6552ED23-3F4C-554E-B37C-FEC949398BE3}" destId="{AF5C6BBB-C1C3-8441-95BA-54EFA0C75F16}" srcOrd="1" destOrd="0" presId="urn:microsoft.com/office/officeart/2005/8/layout/hProcess9"/>
    <dgm:cxn modelId="{8605CB84-BC3B-C844-8438-DBB842EEAC76}" type="presParOf" srcId="{6552ED23-3F4C-554E-B37C-FEC949398BE3}" destId="{79C9EBD9-20B0-394D-85F9-58DA4721F6E3}" srcOrd="2" destOrd="0" presId="urn:microsoft.com/office/officeart/2005/8/layout/hProcess9"/>
    <dgm:cxn modelId="{C2C905F9-90CA-4045-BB4F-11C6D2D0EF5F}" type="presParOf" srcId="{6552ED23-3F4C-554E-B37C-FEC949398BE3}" destId="{42DF2286-32D9-A243-BE84-A3A627155782}" srcOrd="3" destOrd="0" presId="urn:microsoft.com/office/officeart/2005/8/layout/hProcess9"/>
    <dgm:cxn modelId="{93C7CD5D-F1BB-AF44-A684-39934AD82F12}" type="presParOf" srcId="{6552ED23-3F4C-554E-B37C-FEC949398BE3}" destId="{D2685B40-6194-3A4F-A4C8-EBF44CC60216}" srcOrd="4" destOrd="0" presId="urn:microsoft.com/office/officeart/2005/8/layout/hProcess9"/>
    <dgm:cxn modelId="{097A6695-25E1-BB4D-86A0-0AB2B99674DD}" type="presParOf" srcId="{6552ED23-3F4C-554E-B37C-FEC949398BE3}" destId="{CB2748D3-B8B8-4B43-B2C4-69243B3CD574}" srcOrd="5" destOrd="0" presId="urn:microsoft.com/office/officeart/2005/8/layout/hProcess9"/>
    <dgm:cxn modelId="{5F78B2F9-5F82-8549-B0D9-992A32BF5A75}" type="presParOf" srcId="{6552ED23-3F4C-554E-B37C-FEC949398BE3}" destId="{AE5B8780-888F-AB4A-9EEA-819C1FB898C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E3E9B-8A22-DC42-8326-65B379C7D5A7}" type="doc">
      <dgm:prSet loTypeId="urn:microsoft.com/office/officeart/2005/8/layout/hProcess9" loCatId="process" qsTypeId="urn:microsoft.com/office/officeart/2005/8/quickstyle/simple1" qsCatId="simple" csTypeId="urn:microsoft.com/office/officeart/2005/8/colors/accent2_1" csCatId="accent2"/>
      <dgm:spPr/>
      <dgm:t>
        <a:bodyPr/>
        <a:lstStyle/>
        <a:p>
          <a:endParaRPr lang="en-GB"/>
        </a:p>
      </dgm:t>
    </dgm:pt>
    <dgm:pt modelId="{E045B48B-AEF9-7344-BC86-167AC720BE1F}">
      <dgm:prSet custT="1"/>
      <dgm:spPr/>
      <dgm:t>
        <a:bodyPr/>
        <a:lstStyle/>
        <a:p>
          <a:r>
            <a:rPr lang="en-GB" sz="2000" b="1" dirty="0"/>
            <a:t>Web scraping Falcon 9 launch records</a:t>
          </a:r>
        </a:p>
      </dgm:t>
    </dgm:pt>
    <dgm:pt modelId="{EB51FEAB-7FDE-CA47-A6F6-349395AFA4BE}" type="parTrans" cxnId="{E28DFD9B-DEDB-344D-95E2-C70449C9E8DB}">
      <dgm:prSet/>
      <dgm:spPr/>
      <dgm:t>
        <a:bodyPr/>
        <a:lstStyle/>
        <a:p>
          <a:endParaRPr lang="en-GB"/>
        </a:p>
      </dgm:t>
    </dgm:pt>
    <dgm:pt modelId="{399BC991-FA60-9642-8641-0AB9157DDABE}" type="sibTrans" cxnId="{E28DFD9B-DEDB-344D-95E2-C70449C9E8DB}">
      <dgm:prSet/>
      <dgm:spPr/>
      <dgm:t>
        <a:bodyPr/>
        <a:lstStyle/>
        <a:p>
          <a:endParaRPr lang="en-GB"/>
        </a:p>
      </dgm:t>
    </dgm:pt>
    <dgm:pt modelId="{A8418D3C-1912-6B49-B3C3-14367C8242B3}">
      <dgm:prSet/>
      <dgm:spPr/>
      <dgm:t>
        <a:bodyPr/>
        <a:lstStyle/>
        <a:p>
          <a:r>
            <a:rPr lang="en-GB"/>
            <a:t>Use BeautifulSoup to web scrape HTMLtables</a:t>
          </a:r>
        </a:p>
      </dgm:t>
    </dgm:pt>
    <dgm:pt modelId="{57C10DBD-7D62-B145-B9B2-91EF37C2BEDE}" type="parTrans" cxnId="{46FF123C-EF19-5545-A319-A58471D6D696}">
      <dgm:prSet/>
      <dgm:spPr/>
      <dgm:t>
        <a:bodyPr/>
        <a:lstStyle/>
        <a:p>
          <a:endParaRPr lang="en-GB"/>
        </a:p>
      </dgm:t>
    </dgm:pt>
    <dgm:pt modelId="{3B51E5AB-85AE-C545-9580-47EC6C1A755A}" type="sibTrans" cxnId="{46FF123C-EF19-5545-A319-A58471D6D696}">
      <dgm:prSet/>
      <dgm:spPr/>
      <dgm:t>
        <a:bodyPr/>
        <a:lstStyle/>
        <a:p>
          <a:endParaRPr lang="en-GB"/>
        </a:p>
      </dgm:t>
    </dgm:pt>
    <dgm:pt modelId="{F7288636-0A48-4B4D-BC64-FDB002B05FA2}">
      <dgm:prSet/>
      <dgm:spPr/>
      <dgm:t>
        <a:bodyPr/>
        <a:lstStyle/>
        <a:p>
          <a:r>
            <a:rPr lang="en-GB" dirty="0"/>
            <a:t>Parse data from tables</a:t>
          </a:r>
        </a:p>
      </dgm:t>
    </dgm:pt>
    <dgm:pt modelId="{77FFD969-C20A-E441-8831-1A044621E192}" type="parTrans" cxnId="{26B4AA85-95B4-714C-85C7-BF9C073C4E64}">
      <dgm:prSet/>
      <dgm:spPr/>
      <dgm:t>
        <a:bodyPr/>
        <a:lstStyle/>
        <a:p>
          <a:endParaRPr lang="en-GB"/>
        </a:p>
      </dgm:t>
    </dgm:pt>
    <dgm:pt modelId="{6CB3E2F5-753D-DF4D-B475-DAD8CD7FBB3A}" type="sibTrans" cxnId="{26B4AA85-95B4-714C-85C7-BF9C073C4E64}">
      <dgm:prSet/>
      <dgm:spPr/>
      <dgm:t>
        <a:bodyPr/>
        <a:lstStyle/>
        <a:p>
          <a:endParaRPr lang="en-GB"/>
        </a:p>
      </dgm:t>
    </dgm:pt>
    <dgm:pt modelId="{B8ECD1CF-A045-8146-AF7E-A48523875483}">
      <dgm:prSet/>
      <dgm:spPr/>
      <dgm:t>
        <a:bodyPr/>
        <a:lstStyle/>
        <a:p>
          <a:r>
            <a:rPr lang="en-GB"/>
            <a:t>Convert tables into a dataframe</a:t>
          </a:r>
        </a:p>
      </dgm:t>
    </dgm:pt>
    <dgm:pt modelId="{C3E5ED83-BD2E-BE4B-A823-57E0C75069C6}" type="parTrans" cxnId="{E09B1605-527F-594A-9EB3-AB5DB533CED3}">
      <dgm:prSet/>
      <dgm:spPr/>
      <dgm:t>
        <a:bodyPr/>
        <a:lstStyle/>
        <a:p>
          <a:endParaRPr lang="en-GB"/>
        </a:p>
      </dgm:t>
    </dgm:pt>
    <dgm:pt modelId="{0B95DE01-6BFB-0C40-9C0B-F5DFA52DC163}" type="sibTrans" cxnId="{E09B1605-527F-594A-9EB3-AB5DB533CED3}">
      <dgm:prSet/>
      <dgm:spPr/>
      <dgm:t>
        <a:bodyPr/>
        <a:lstStyle/>
        <a:p>
          <a:endParaRPr lang="en-GB"/>
        </a:p>
      </dgm:t>
    </dgm:pt>
    <dgm:pt modelId="{B757FD6A-1536-8141-9D92-1F98D150F272}" type="pres">
      <dgm:prSet presAssocID="{CB1E3E9B-8A22-DC42-8326-65B379C7D5A7}" presName="CompostProcess" presStyleCnt="0">
        <dgm:presLayoutVars>
          <dgm:dir/>
          <dgm:resizeHandles val="exact"/>
        </dgm:presLayoutVars>
      </dgm:prSet>
      <dgm:spPr/>
    </dgm:pt>
    <dgm:pt modelId="{C2BE42FC-0D43-7842-8867-B8FD1BB11697}" type="pres">
      <dgm:prSet presAssocID="{CB1E3E9B-8A22-DC42-8326-65B379C7D5A7}" presName="arrow" presStyleLbl="bgShp" presStyleIdx="0" presStyleCnt="1"/>
      <dgm:spPr/>
    </dgm:pt>
    <dgm:pt modelId="{5F9EA4B7-47B2-0349-B834-AEF74B10EF32}" type="pres">
      <dgm:prSet presAssocID="{CB1E3E9B-8A22-DC42-8326-65B379C7D5A7}" presName="linearProcess" presStyleCnt="0"/>
      <dgm:spPr/>
    </dgm:pt>
    <dgm:pt modelId="{D82477E7-E7FB-E04F-8239-FA3EE49326FE}" type="pres">
      <dgm:prSet presAssocID="{E045B48B-AEF9-7344-BC86-167AC720BE1F}" presName="textNode" presStyleLbl="node1" presStyleIdx="0" presStyleCnt="4">
        <dgm:presLayoutVars>
          <dgm:bulletEnabled val="1"/>
        </dgm:presLayoutVars>
      </dgm:prSet>
      <dgm:spPr/>
    </dgm:pt>
    <dgm:pt modelId="{F66DFC11-4F1D-1744-96DC-FB4998B8CEF8}" type="pres">
      <dgm:prSet presAssocID="{399BC991-FA60-9642-8641-0AB9157DDABE}" presName="sibTrans" presStyleCnt="0"/>
      <dgm:spPr/>
    </dgm:pt>
    <dgm:pt modelId="{75ADF576-D92E-0B44-BD36-D195CD53B369}" type="pres">
      <dgm:prSet presAssocID="{A8418D3C-1912-6B49-B3C3-14367C8242B3}" presName="textNode" presStyleLbl="node1" presStyleIdx="1" presStyleCnt="4">
        <dgm:presLayoutVars>
          <dgm:bulletEnabled val="1"/>
        </dgm:presLayoutVars>
      </dgm:prSet>
      <dgm:spPr/>
    </dgm:pt>
    <dgm:pt modelId="{F3D86220-1A09-DE47-8E66-BEFC8997EDE4}" type="pres">
      <dgm:prSet presAssocID="{3B51E5AB-85AE-C545-9580-47EC6C1A755A}" presName="sibTrans" presStyleCnt="0"/>
      <dgm:spPr/>
    </dgm:pt>
    <dgm:pt modelId="{90548CD9-813E-374F-8CDE-2484409360E5}" type="pres">
      <dgm:prSet presAssocID="{F7288636-0A48-4B4D-BC64-FDB002B05FA2}" presName="textNode" presStyleLbl="node1" presStyleIdx="2" presStyleCnt="4">
        <dgm:presLayoutVars>
          <dgm:bulletEnabled val="1"/>
        </dgm:presLayoutVars>
      </dgm:prSet>
      <dgm:spPr/>
    </dgm:pt>
    <dgm:pt modelId="{6887434E-185A-DC40-86E9-0A1B02D603DE}" type="pres">
      <dgm:prSet presAssocID="{6CB3E2F5-753D-DF4D-B475-DAD8CD7FBB3A}" presName="sibTrans" presStyleCnt="0"/>
      <dgm:spPr/>
    </dgm:pt>
    <dgm:pt modelId="{877E83ED-4389-C94D-94DE-3553F65CEAAE}" type="pres">
      <dgm:prSet presAssocID="{B8ECD1CF-A045-8146-AF7E-A48523875483}" presName="textNode" presStyleLbl="node1" presStyleIdx="3" presStyleCnt="4">
        <dgm:presLayoutVars>
          <dgm:bulletEnabled val="1"/>
        </dgm:presLayoutVars>
      </dgm:prSet>
      <dgm:spPr/>
    </dgm:pt>
  </dgm:ptLst>
  <dgm:cxnLst>
    <dgm:cxn modelId="{E09B1605-527F-594A-9EB3-AB5DB533CED3}" srcId="{CB1E3E9B-8A22-DC42-8326-65B379C7D5A7}" destId="{B8ECD1CF-A045-8146-AF7E-A48523875483}" srcOrd="3" destOrd="0" parTransId="{C3E5ED83-BD2E-BE4B-A823-57E0C75069C6}" sibTransId="{0B95DE01-6BFB-0C40-9C0B-F5DFA52DC163}"/>
    <dgm:cxn modelId="{46FF123C-EF19-5545-A319-A58471D6D696}" srcId="{CB1E3E9B-8A22-DC42-8326-65B379C7D5A7}" destId="{A8418D3C-1912-6B49-B3C3-14367C8242B3}" srcOrd="1" destOrd="0" parTransId="{57C10DBD-7D62-B145-B9B2-91EF37C2BEDE}" sibTransId="{3B51E5AB-85AE-C545-9580-47EC6C1A755A}"/>
    <dgm:cxn modelId="{51799141-33BB-C84C-B89F-B0A86D6B2606}" type="presOf" srcId="{B8ECD1CF-A045-8146-AF7E-A48523875483}" destId="{877E83ED-4389-C94D-94DE-3553F65CEAAE}" srcOrd="0" destOrd="0" presId="urn:microsoft.com/office/officeart/2005/8/layout/hProcess9"/>
    <dgm:cxn modelId="{20004444-9830-1044-AC84-BF518B213C68}" type="presOf" srcId="{E045B48B-AEF9-7344-BC86-167AC720BE1F}" destId="{D82477E7-E7FB-E04F-8239-FA3EE49326FE}" srcOrd="0" destOrd="0" presId="urn:microsoft.com/office/officeart/2005/8/layout/hProcess9"/>
    <dgm:cxn modelId="{C251F562-F4B8-B44D-8027-DADC657A7164}" type="presOf" srcId="{F7288636-0A48-4B4D-BC64-FDB002B05FA2}" destId="{90548CD9-813E-374F-8CDE-2484409360E5}" srcOrd="0" destOrd="0" presId="urn:microsoft.com/office/officeart/2005/8/layout/hProcess9"/>
    <dgm:cxn modelId="{26B4AA85-95B4-714C-85C7-BF9C073C4E64}" srcId="{CB1E3E9B-8A22-DC42-8326-65B379C7D5A7}" destId="{F7288636-0A48-4B4D-BC64-FDB002B05FA2}" srcOrd="2" destOrd="0" parTransId="{77FFD969-C20A-E441-8831-1A044621E192}" sibTransId="{6CB3E2F5-753D-DF4D-B475-DAD8CD7FBB3A}"/>
    <dgm:cxn modelId="{E28DFD9B-DEDB-344D-95E2-C70449C9E8DB}" srcId="{CB1E3E9B-8A22-DC42-8326-65B379C7D5A7}" destId="{E045B48B-AEF9-7344-BC86-167AC720BE1F}" srcOrd="0" destOrd="0" parTransId="{EB51FEAB-7FDE-CA47-A6F6-349395AFA4BE}" sibTransId="{399BC991-FA60-9642-8641-0AB9157DDABE}"/>
    <dgm:cxn modelId="{5F968EDC-99FC-B745-8DF6-DBE3AB9E5007}" type="presOf" srcId="{CB1E3E9B-8A22-DC42-8326-65B379C7D5A7}" destId="{B757FD6A-1536-8141-9D92-1F98D150F272}" srcOrd="0" destOrd="0" presId="urn:microsoft.com/office/officeart/2005/8/layout/hProcess9"/>
    <dgm:cxn modelId="{D3C6C9FD-AEE8-8743-B04E-831DA4799346}" type="presOf" srcId="{A8418D3C-1912-6B49-B3C3-14367C8242B3}" destId="{75ADF576-D92E-0B44-BD36-D195CD53B369}" srcOrd="0" destOrd="0" presId="urn:microsoft.com/office/officeart/2005/8/layout/hProcess9"/>
    <dgm:cxn modelId="{D7DBA932-1519-C940-A972-E591E1849850}" type="presParOf" srcId="{B757FD6A-1536-8141-9D92-1F98D150F272}" destId="{C2BE42FC-0D43-7842-8867-B8FD1BB11697}" srcOrd="0" destOrd="0" presId="urn:microsoft.com/office/officeart/2005/8/layout/hProcess9"/>
    <dgm:cxn modelId="{EDB79942-71C2-FA4B-939A-391522A3770E}" type="presParOf" srcId="{B757FD6A-1536-8141-9D92-1F98D150F272}" destId="{5F9EA4B7-47B2-0349-B834-AEF74B10EF32}" srcOrd="1" destOrd="0" presId="urn:microsoft.com/office/officeart/2005/8/layout/hProcess9"/>
    <dgm:cxn modelId="{A03B24B0-0753-0E47-A33B-D05D5680000C}" type="presParOf" srcId="{5F9EA4B7-47B2-0349-B834-AEF74B10EF32}" destId="{D82477E7-E7FB-E04F-8239-FA3EE49326FE}" srcOrd="0" destOrd="0" presId="urn:microsoft.com/office/officeart/2005/8/layout/hProcess9"/>
    <dgm:cxn modelId="{7398DF1F-2C9B-6A4C-9A12-E1C8CB81C133}" type="presParOf" srcId="{5F9EA4B7-47B2-0349-B834-AEF74B10EF32}" destId="{F66DFC11-4F1D-1744-96DC-FB4998B8CEF8}" srcOrd="1" destOrd="0" presId="urn:microsoft.com/office/officeart/2005/8/layout/hProcess9"/>
    <dgm:cxn modelId="{A95388AD-1A15-6246-81CC-A354643B1392}" type="presParOf" srcId="{5F9EA4B7-47B2-0349-B834-AEF74B10EF32}" destId="{75ADF576-D92E-0B44-BD36-D195CD53B369}" srcOrd="2" destOrd="0" presId="urn:microsoft.com/office/officeart/2005/8/layout/hProcess9"/>
    <dgm:cxn modelId="{08101943-914F-7A40-81A4-DAEDFF5EE110}" type="presParOf" srcId="{5F9EA4B7-47B2-0349-B834-AEF74B10EF32}" destId="{F3D86220-1A09-DE47-8E66-BEFC8997EDE4}" srcOrd="3" destOrd="0" presId="urn:microsoft.com/office/officeart/2005/8/layout/hProcess9"/>
    <dgm:cxn modelId="{8F5A8B05-7C95-8C46-A457-3BC20E2FC0EB}" type="presParOf" srcId="{5F9EA4B7-47B2-0349-B834-AEF74B10EF32}" destId="{90548CD9-813E-374F-8CDE-2484409360E5}" srcOrd="4" destOrd="0" presId="urn:microsoft.com/office/officeart/2005/8/layout/hProcess9"/>
    <dgm:cxn modelId="{918B0F74-2CC0-644F-8B5C-327F0B953195}" type="presParOf" srcId="{5F9EA4B7-47B2-0349-B834-AEF74B10EF32}" destId="{6887434E-185A-DC40-86E9-0A1B02D603DE}" srcOrd="5" destOrd="0" presId="urn:microsoft.com/office/officeart/2005/8/layout/hProcess9"/>
    <dgm:cxn modelId="{E465605D-8392-5F4F-803B-6BDDB6B23F9E}" type="presParOf" srcId="{5F9EA4B7-47B2-0349-B834-AEF74B10EF32}" destId="{877E83ED-4389-C94D-94DE-3553F65CEAAE}"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D0C68-8874-5B40-A3F1-8D08BA021376}"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en-GB"/>
        </a:p>
      </dgm:t>
    </dgm:pt>
    <dgm:pt modelId="{35B67F33-81E4-C64F-97BE-B3D085830DA4}">
      <dgm:prSet custT="1"/>
      <dgm:spPr/>
      <dgm:t>
        <a:bodyPr/>
        <a:lstStyle/>
        <a:p>
          <a:r>
            <a:rPr lang="en-US" sz="1600" dirty="0"/>
            <a:t>SpaceX REST API endpoint</a:t>
          </a:r>
          <a:endParaRPr lang="en-GB" sz="1600" dirty="0"/>
        </a:p>
      </dgm:t>
    </dgm:pt>
    <dgm:pt modelId="{7CA0BCDA-0E67-5D44-971F-C9C543D534FA}" type="parTrans" cxnId="{F73A6B74-94CB-B747-A6BA-C65FFEC9A1E8}">
      <dgm:prSet/>
      <dgm:spPr/>
      <dgm:t>
        <a:bodyPr/>
        <a:lstStyle/>
        <a:p>
          <a:endParaRPr lang="en-GB" sz="4000"/>
        </a:p>
      </dgm:t>
    </dgm:pt>
    <dgm:pt modelId="{438DE6EA-16C0-4F4A-9A87-CB99D2CC3249}" type="sibTrans" cxnId="{F73A6B74-94CB-B747-A6BA-C65FFEC9A1E8}">
      <dgm:prSet/>
      <dgm:spPr/>
      <dgm:t>
        <a:bodyPr/>
        <a:lstStyle/>
        <a:p>
          <a:endParaRPr lang="en-GB" sz="4000"/>
        </a:p>
      </dgm:t>
    </dgm:pt>
    <dgm:pt modelId="{185AE99D-F0A0-3E47-A33C-6F900E5B3C97}">
      <dgm:prSet custT="1"/>
      <dgm:spPr/>
      <dgm:t>
        <a:bodyPr/>
        <a:lstStyle/>
        <a:p>
          <a:r>
            <a:rPr lang="en-US" sz="1600" dirty="0"/>
            <a:t>Get request using the requests library</a:t>
          </a:r>
          <a:endParaRPr lang="en-GB" sz="1600" dirty="0"/>
        </a:p>
      </dgm:t>
    </dgm:pt>
    <dgm:pt modelId="{7A088369-792F-2C49-8BF7-24BD87649B14}" type="parTrans" cxnId="{71B398A1-A0B3-2A46-8DF6-5F9D54EDF148}">
      <dgm:prSet/>
      <dgm:spPr/>
      <dgm:t>
        <a:bodyPr/>
        <a:lstStyle/>
        <a:p>
          <a:endParaRPr lang="en-GB" sz="4000"/>
        </a:p>
      </dgm:t>
    </dgm:pt>
    <dgm:pt modelId="{F2B0A17D-E9D4-884F-8988-E7FA25792066}" type="sibTrans" cxnId="{71B398A1-A0B3-2A46-8DF6-5F9D54EDF148}">
      <dgm:prSet/>
      <dgm:spPr/>
      <dgm:t>
        <a:bodyPr/>
        <a:lstStyle/>
        <a:p>
          <a:endParaRPr lang="en-GB" sz="4000"/>
        </a:p>
      </dgm:t>
    </dgm:pt>
    <dgm:pt modelId="{71951EF1-AB99-F842-89C5-5221BD0D8F17}">
      <dgm:prSet custT="1"/>
      <dgm:spPr/>
      <dgm:t>
        <a:bodyPr/>
        <a:lstStyle/>
        <a:p>
          <a:r>
            <a:rPr lang="en-US" sz="1600" dirty="0"/>
            <a:t>Extract information about booster name, launch site, payload mass and landing site</a:t>
          </a:r>
          <a:endParaRPr lang="en-GB" sz="1600" dirty="0"/>
        </a:p>
      </dgm:t>
    </dgm:pt>
    <dgm:pt modelId="{A517FEAF-3443-F74A-9415-D897C32F553C}" type="parTrans" cxnId="{53CFDF3E-66C3-4B4E-98AB-758A1CC66BD7}">
      <dgm:prSet/>
      <dgm:spPr/>
      <dgm:t>
        <a:bodyPr/>
        <a:lstStyle/>
        <a:p>
          <a:endParaRPr lang="en-GB" sz="4000"/>
        </a:p>
      </dgm:t>
    </dgm:pt>
    <dgm:pt modelId="{54ABE64B-D99E-7045-988C-864C9D54804B}" type="sibTrans" cxnId="{53CFDF3E-66C3-4B4E-98AB-758A1CC66BD7}">
      <dgm:prSet/>
      <dgm:spPr/>
      <dgm:t>
        <a:bodyPr/>
        <a:lstStyle/>
        <a:p>
          <a:endParaRPr lang="en-GB" sz="4000"/>
        </a:p>
      </dgm:t>
    </dgm:pt>
    <dgm:pt modelId="{4CF50267-23C4-DD4C-9A8A-B3748B72BF64}">
      <dgm:prSet custT="1"/>
      <dgm:spPr/>
      <dgm:t>
        <a:bodyPr/>
        <a:lstStyle/>
        <a:p>
          <a:r>
            <a:rPr lang="en-US" sz="1600" dirty="0"/>
            <a:t>Get the past launch data as a JSON object</a:t>
          </a:r>
          <a:endParaRPr lang="en-GB" sz="1600" dirty="0"/>
        </a:p>
      </dgm:t>
    </dgm:pt>
    <dgm:pt modelId="{EF3E3A38-E038-004D-8ACA-404156DECBD6}" type="parTrans" cxnId="{8213D43F-32D2-F747-B478-6056B517CCBA}">
      <dgm:prSet/>
      <dgm:spPr/>
      <dgm:t>
        <a:bodyPr/>
        <a:lstStyle/>
        <a:p>
          <a:endParaRPr lang="en-GB" sz="4000"/>
        </a:p>
      </dgm:t>
    </dgm:pt>
    <dgm:pt modelId="{0599BC34-83B2-654F-B59C-04E52D2B92A6}" type="sibTrans" cxnId="{8213D43F-32D2-F747-B478-6056B517CCBA}">
      <dgm:prSet/>
      <dgm:spPr/>
      <dgm:t>
        <a:bodyPr/>
        <a:lstStyle/>
        <a:p>
          <a:endParaRPr lang="en-GB" sz="4000"/>
        </a:p>
      </dgm:t>
    </dgm:pt>
    <dgm:pt modelId="{AC7353AA-F213-D047-9D50-96CD6A35A83B}">
      <dgm:prSet custT="1"/>
      <dgm:spPr/>
      <dgm:t>
        <a:bodyPr/>
        <a:lstStyle/>
        <a:p>
          <a:r>
            <a:rPr lang="en-US" sz="1600"/>
            <a:t>Convert the JSON to a dataframe</a:t>
          </a:r>
          <a:endParaRPr lang="en-GB" sz="1600"/>
        </a:p>
      </dgm:t>
    </dgm:pt>
    <dgm:pt modelId="{2B9BF33E-3AA4-434B-B040-3FFB02ED47E5}" type="parTrans" cxnId="{CE577685-75FD-584C-93C1-4C963F09C854}">
      <dgm:prSet/>
      <dgm:spPr/>
      <dgm:t>
        <a:bodyPr/>
        <a:lstStyle/>
        <a:p>
          <a:endParaRPr lang="en-GB" sz="4000"/>
        </a:p>
      </dgm:t>
    </dgm:pt>
    <dgm:pt modelId="{789299DA-C2E2-3D40-92C2-D8E182DD1DDB}" type="sibTrans" cxnId="{CE577685-75FD-584C-93C1-4C963F09C854}">
      <dgm:prSet/>
      <dgm:spPr/>
      <dgm:t>
        <a:bodyPr/>
        <a:lstStyle/>
        <a:p>
          <a:endParaRPr lang="en-GB" sz="4000"/>
        </a:p>
      </dgm:t>
    </dgm:pt>
    <dgm:pt modelId="{13F5C7D1-FA00-D647-BA35-69C98461F1C0}">
      <dgm:prSet custT="1"/>
      <dgm:spPr/>
      <dgm:t>
        <a:bodyPr/>
        <a:lstStyle/>
        <a:p>
          <a:r>
            <a:rPr lang="en-US" sz="1600"/>
            <a:t>Deal with Missing Values</a:t>
          </a:r>
          <a:endParaRPr lang="en-GB" sz="1600"/>
        </a:p>
      </dgm:t>
    </dgm:pt>
    <dgm:pt modelId="{0ADA1166-88F2-9D40-9407-B425D5CCC7B5}" type="parTrans" cxnId="{0ED832B1-9653-4843-ACDA-D07DB1FC9402}">
      <dgm:prSet/>
      <dgm:spPr/>
      <dgm:t>
        <a:bodyPr/>
        <a:lstStyle/>
        <a:p>
          <a:endParaRPr lang="en-GB" sz="4000"/>
        </a:p>
      </dgm:t>
    </dgm:pt>
    <dgm:pt modelId="{CC9D4562-CA03-DF45-B7A2-5EFA8CE3F971}" type="sibTrans" cxnId="{0ED832B1-9653-4843-ACDA-D07DB1FC9402}">
      <dgm:prSet/>
      <dgm:spPr/>
      <dgm:t>
        <a:bodyPr/>
        <a:lstStyle/>
        <a:p>
          <a:endParaRPr lang="en-GB" sz="4000"/>
        </a:p>
      </dgm:t>
    </dgm:pt>
    <dgm:pt modelId="{B41711FF-CF76-2440-BA87-56465B17F986}">
      <dgm:prSet custT="1"/>
      <dgm:spPr/>
      <dgm:t>
        <a:bodyPr/>
        <a:lstStyle/>
        <a:p>
          <a:r>
            <a:rPr lang="en-US" sz="1600"/>
            <a:t>Data Wrangling</a:t>
          </a:r>
          <a:endParaRPr lang="en-GB" sz="1600"/>
        </a:p>
      </dgm:t>
    </dgm:pt>
    <dgm:pt modelId="{369F3D6B-0F71-D24E-A737-0BE7168E44C3}" type="parTrans" cxnId="{315A9955-3421-414A-A56A-73510971AFBD}">
      <dgm:prSet/>
      <dgm:spPr/>
      <dgm:t>
        <a:bodyPr/>
        <a:lstStyle/>
        <a:p>
          <a:endParaRPr lang="en-GB" sz="4000"/>
        </a:p>
      </dgm:t>
    </dgm:pt>
    <dgm:pt modelId="{DCC03FB5-D634-0543-9BEE-1015FDF2FE86}" type="sibTrans" cxnId="{315A9955-3421-414A-A56A-73510971AFBD}">
      <dgm:prSet/>
      <dgm:spPr/>
      <dgm:t>
        <a:bodyPr/>
        <a:lstStyle/>
        <a:p>
          <a:endParaRPr lang="en-GB" sz="4000" dirty="0"/>
        </a:p>
      </dgm:t>
    </dgm:pt>
    <dgm:pt modelId="{84ED1DF1-95B2-0A45-A2D0-9C5AE333855E}">
      <dgm:prSet custT="1"/>
      <dgm:spPr/>
      <dgm:t>
        <a:bodyPr/>
        <a:lstStyle/>
        <a:p>
          <a:r>
            <a:rPr lang="en-US" sz="1600" dirty="0"/>
            <a:t>Filter the </a:t>
          </a:r>
          <a:r>
            <a:rPr lang="en-US" sz="1600" dirty="0" err="1"/>
            <a:t>dataframe</a:t>
          </a:r>
          <a:r>
            <a:rPr lang="en-US" sz="1600" dirty="0"/>
            <a:t> to only include Falcon 9 launches</a:t>
          </a:r>
          <a:endParaRPr lang="en-GB" sz="1600" dirty="0"/>
        </a:p>
      </dgm:t>
    </dgm:pt>
    <dgm:pt modelId="{CADCC2D7-B68A-C445-845D-E0035DDBF360}" type="sibTrans" cxnId="{B4F18761-AB18-494D-8018-AF44882661CB}">
      <dgm:prSet/>
      <dgm:spPr/>
      <dgm:t>
        <a:bodyPr/>
        <a:lstStyle/>
        <a:p>
          <a:endParaRPr lang="en-GB" sz="4000"/>
        </a:p>
      </dgm:t>
    </dgm:pt>
    <dgm:pt modelId="{18309143-C223-0542-8A0B-0817D3DCEA22}" type="parTrans" cxnId="{B4F18761-AB18-494D-8018-AF44882661CB}">
      <dgm:prSet/>
      <dgm:spPr/>
      <dgm:t>
        <a:bodyPr/>
        <a:lstStyle/>
        <a:p>
          <a:endParaRPr lang="en-GB" sz="4000"/>
        </a:p>
      </dgm:t>
    </dgm:pt>
    <dgm:pt modelId="{ACE52FAA-2ABF-AA45-A4A2-3C216CFE8536}" type="pres">
      <dgm:prSet presAssocID="{770D0C68-8874-5B40-A3F1-8D08BA021376}" presName="diagram" presStyleCnt="0">
        <dgm:presLayoutVars>
          <dgm:dir/>
          <dgm:resizeHandles val="exact"/>
        </dgm:presLayoutVars>
      </dgm:prSet>
      <dgm:spPr/>
    </dgm:pt>
    <dgm:pt modelId="{A0E74103-183E-2844-BC02-1B6FB3BD59AE}" type="pres">
      <dgm:prSet presAssocID="{35B67F33-81E4-C64F-97BE-B3D085830DA4}" presName="node" presStyleLbl="node1" presStyleIdx="0" presStyleCnt="8">
        <dgm:presLayoutVars>
          <dgm:bulletEnabled val="1"/>
        </dgm:presLayoutVars>
      </dgm:prSet>
      <dgm:spPr/>
    </dgm:pt>
    <dgm:pt modelId="{EDBBE418-5B8F-DD44-9553-D460D35598AF}" type="pres">
      <dgm:prSet presAssocID="{438DE6EA-16C0-4F4A-9A87-CB99D2CC3249}" presName="sibTrans" presStyleLbl="sibTrans2D1" presStyleIdx="0" presStyleCnt="7"/>
      <dgm:spPr/>
    </dgm:pt>
    <dgm:pt modelId="{615B7212-DDAC-1047-A336-899C77BB0820}" type="pres">
      <dgm:prSet presAssocID="{438DE6EA-16C0-4F4A-9A87-CB99D2CC3249}" presName="connectorText" presStyleLbl="sibTrans2D1" presStyleIdx="0" presStyleCnt="7"/>
      <dgm:spPr/>
    </dgm:pt>
    <dgm:pt modelId="{F58BD861-DF67-C144-AFC4-A463E8EADD40}" type="pres">
      <dgm:prSet presAssocID="{185AE99D-F0A0-3E47-A33C-6F900E5B3C97}" presName="node" presStyleLbl="node1" presStyleIdx="1" presStyleCnt="8">
        <dgm:presLayoutVars>
          <dgm:bulletEnabled val="1"/>
        </dgm:presLayoutVars>
      </dgm:prSet>
      <dgm:spPr/>
    </dgm:pt>
    <dgm:pt modelId="{E512CAA8-D290-CE48-ADC0-D451F86EB2B4}" type="pres">
      <dgm:prSet presAssocID="{F2B0A17D-E9D4-884F-8988-E7FA25792066}" presName="sibTrans" presStyleLbl="sibTrans2D1" presStyleIdx="1" presStyleCnt="7"/>
      <dgm:spPr/>
    </dgm:pt>
    <dgm:pt modelId="{5308DC87-43B4-F54C-A0B0-22E506B51BD0}" type="pres">
      <dgm:prSet presAssocID="{F2B0A17D-E9D4-884F-8988-E7FA25792066}" presName="connectorText" presStyleLbl="sibTrans2D1" presStyleIdx="1" presStyleCnt="7"/>
      <dgm:spPr/>
    </dgm:pt>
    <dgm:pt modelId="{B1F1B353-B004-344E-B20C-A3C0C9121995}" type="pres">
      <dgm:prSet presAssocID="{71951EF1-AB99-F842-89C5-5221BD0D8F17}" presName="node" presStyleLbl="node1" presStyleIdx="2" presStyleCnt="8">
        <dgm:presLayoutVars>
          <dgm:bulletEnabled val="1"/>
        </dgm:presLayoutVars>
      </dgm:prSet>
      <dgm:spPr/>
    </dgm:pt>
    <dgm:pt modelId="{4E5F8B90-459F-F444-957A-14E27B7F223E}" type="pres">
      <dgm:prSet presAssocID="{54ABE64B-D99E-7045-988C-864C9D54804B}" presName="sibTrans" presStyleLbl="sibTrans2D1" presStyleIdx="2" presStyleCnt="7"/>
      <dgm:spPr/>
    </dgm:pt>
    <dgm:pt modelId="{BFA9FC7E-B12A-2940-8132-DEEC5E749CE2}" type="pres">
      <dgm:prSet presAssocID="{54ABE64B-D99E-7045-988C-864C9D54804B}" presName="connectorText" presStyleLbl="sibTrans2D1" presStyleIdx="2" presStyleCnt="7"/>
      <dgm:spPr/>
    </dgm:pt>
    <dgm:pt modelId="{FD717F80-B082-9642-89FC-F4711FBAD7A3}" type="pres">
      <dgm:prSet presAssocID="{4CF50267-23C4-DD4C-9A8A-B3748B72BF64}" presName="node" presStyleLbl="node1" presStyleIdx="3" presStyleCnt="8">
        <dgm:presLayoutVars>
          <dgm:bulletEnabled val="1"/>
        </dgm:presLayoutVars>
      </dgm:prSet>
      <dgm:spPr/>
    </dgm:pt>
    <dgm:pt modelId="{13B8ECB8-0DFE-1D46-AB15-D964253186D3}" type="pres">
      <dgm:prSet presAssocID="{0599BC34-83B2-654F-B59C-04E52D2B92A6}" presName="sibTrans" presStyleLbl="sibTrans2D1" presStyleIdx="3" presStyleCnt="7"/>
      <dgm:spPr/>
    </dgm:pt>
    <dgm:pt modelId="{F270BF35-81A0-4342-B2F9-07CBB6F19C54}" type="pres">
      <dgm:prSet presAssocID="{0599BC34-83B2-654F-B59C-04E52D2B92A6}" presName="connectorText" presStyleLbl="sibTrans2D1" presStyleIdx="3" presStyleCnt="7"/>
      <dgm:spPr/>
    </dgm:pt>
    <dgm:pt modelId="{F266D2BE-2A57-4C4C-AD69-128B7005D0A2}" type="pres">
      <dgm:prSet presAssocID="{AC7353AA-F213-D047-9D50-96CD6A35A83B}" presName="node" presStyleLbl="node1" presStyleIdx="4" presStyleCnt="8">
        <dgm:presLayoutVars>
          <dgm:bulletEnabled val="1"/>
        </dgm:presLayoutVars>
      </dgm:prSet>
      <dgm:spPr/>
    </dgm:pt>
    <dgm:pt modelId="{03BDF14D-EB17-6840-8412-62FFCBB4F566}" type="pres">
      <dgm:prSet presAssocID="{789299DA-C2E2-3D40-92C2-D8E182DD1DDB}" presName="sibTrans" presStyleLbl="sibTrans2D1" presStyleIdx="4" presStyleCnt="7"/>
      <dgm:spPr/>
    </dgm:pt>
    <dgm:pt modelId="{DA84E640-6EFF-9949-B5E2-3EF2B5D2F954}" type="pres">
      <dgm:prSet presAssocID="{789299DA-C2E2-3D40-92C2-D8E182DD1DDB}" presName="connectorText" presStyleLbl="sibTrans2D1" presStyleIdx="4" presStyleCnt="7"/>
      <dgm:spPr/>
    </dgm:pt>
    <dgm:pt modelId="{4ABB5F7D-A598-EC4F-969E-98B0EFA08049}" type="pres">
      <dgm:prSet presAssocID="{84ED1DF1-95B2-0A45-A2D0-9C5AE333855E}" presName="node" presStyleLbl="node1" presStyleIdx="5" presStyleCnt="8">
        <dgm:presLayoutVars>
          <dgm:bulletEnabled val="1"/>
        </dgm:presLayoutVars>
      </dgm:prSet>
      <dgm:spPr/>
    </dgm:pt>
    <dgm:pt modelId="{23308606-B660-704B-80D2-5103275FB060}" type="pres">
      <dgm:prSet presAssocID="{CADCC2D7-B68A-C445-845D-E0035DDBF360}" presName="sibTrans" presStyleLbl="sibTrans2D1" presStyleIdx="5" presStyleCnt="7"/>
      <dgm:spPr/>
    </dgm:pt>
    <dgm:pt modelId="{8B84146A-6241-EC45-9464-C073B07B1253}" type="pres">
      <dgm:prSet presAssocID="{CADCC2D7-B68A-C445-845D-E0035DDBF360}" presName="connectorText" presStyleLbl="sibTrans2D1" presStyleIdx="5" presStyleCnt="7"/>
      <dgm:spPr/>
    </dgm:pt>
    <dgm:pt modelId="{47C3E13D-9A3D-DF4E-A8C9-2A2B8303C39A}" type="pres">
      <dgm:prSet presAssocID="{13F5C7D1-FA00-D647-BA35-69C98461F1C0}" presName="node" presStyleLbl="node1" presStyleIdx="6" presStyleCnt="8">
        <dgm:presLayoutVars>
          <dgm:bulletEnabled val="1"/>
        </dgm:presLayoutVars>
      </dgm:prSet>
      <dgm:spPr/>
    </dgm:pt>
    <dgm:pt modelId="{895CBE5B-C515-4F4C-852F-D18E0BDEF585}" type="pres">
      <dgm:prSet presAssocID="{CC9D4562-CA03-DF45-B7A2-5EFA8CE3F971}" presName="sibTrans" presStyleLbl="sibTrans2D1" presStyleIdx="6" presStyleCnt="7"/>
      <dgm:spPr/>
    </dgm:pt>
    <dgm:pt modelId="{AF9FFBBB-3187-9742-91BB-4EAF2AA447E1}" type="pres">
      <dgm:prSet presAssocID="{CC9D4562-CA03-DF45-B7A2-5EFA8CE3F971}" presName="connectorText" presStyleLbl="sibTrans2D1" presStyleIdx="6" presStyleCnt="7"/>
      <dgm:spPr/>
    </dgm:pt>
    <dgm:pt modelId="{DDA93009-1ADD-1B43-A235-B1E2C9714054}" type="pres">
      <dgm:prSet presAssocID="{B41711FF-CF76-2440-BA87-56465B17F986}" presName="node" presStyleLbl="node1" presStyleIdx="7" presStyleCnt="8">
        <dgm:presLayoutVars>
          <dgm:bulletEnabled val="1"/>
        </dgm:presLayoutVars>
      </dgm:prSet>
      <dgm:spPr/>
    </dgm:pt>
  </dgm:ptLst>
  <dgm:cxnLst>
    <dgm:cxn modelId="{F4B47910-9F18-344A-998C-080DFD94B4B1}" type="presOf" srcId="{CC9D4562-CA03-DF45-B7A2-5EFA8CE3F971}" destId="{AF9FFBBB-3187-9742-91BB-4EAF2AA447E1}" srcOrd="1" destOrd="0" presId="urn:microsoft.com/office/officeart/2005/8/layout/process5"/>
    <dgm:cxn modelId="{55737A18-1606-3B44-A867-4F504338D52B}" type="presOf" srcId="{0599BC34-83B2-654F-B59C-04E52D2B92A6}" destId="{F270BF35-81A0-4342-B2F9-07CBB6F19C54}" srcOrd="1" destOrd="0" presId="urn:microsoft.com/office/officeart/2005/8/layout/process5"/>
    <dgm:cxn modelId="{3BD2A924-0D45-5B41-8BC3-C40EBAEFAD2C}" type="presOf" srcId="{438DE6EA-16C0-4F4A-9A87-CB99D2CC3249}" destId="{615B7212-DDAC-1047-A336-899C77BB0820}" srcOrd="1" destOrd="0" presId="urn:microsoft.com/office/officeart/2005/8/layout/process5"/>
    <dgm:cxn modelId="{681EAF39-70D9-5D4C-B7CE-EFB13AC4969C}" type="presOf" srcId="{4CF50267-23C4-DD4C-9A8A-B3748B72BF64}" destId="{FD717F80-B082-9642-89FC-F4711FBAD7A3}" srcOrd="0" destOrd="0" presId="urn:microsoft.com/office/officeart/2005/8/layout/process5"/>
    <dgm:cxn modelId="{53CFDF3E-66C3-4B4E-98AB-758A1CC66BD7}" srcId="{770D0C68-8874-5B40-A3F1-8D08BA021376}" destId="{71951EF1-AB99-F842-89C5-5221BD0D8F17}" srcOrd="2" destOrd="0" parTransId="{A517FEAF-3443-F74A-9415-D897C32F553C}" sibTransId="{54ABE64B-D99E-7045-988C-864C9D54804B}"/>
    <dgm:cxn modelId="{8213D43F-32D2-F747-B478-6056B517CCBA}" srcId="{770D0C68-8874-5B40-A3F1-8D08BA021376}" destId="{4CF50267-23C4-DD4C-9A8A-B3748B72BF64}" srcOrd="3" destOrd="0" parTransId="{EF3E3A38-E038-004D-8ACA-404156DECBD6}" sibTransId="{0599BC34-83B2-654F-B59C-04E52D2B92A6}"/>
    <dgm:cxn modelId="{9CEFCC49-5231-8E4F-863D-FF124045B88B}" type="presOf" srcId="{185AE99D-F0A0-3E47-A33C-6F900E5B3C97}" destId="{F58BD861-DF67-C144-AFC4-A463E8EADD40}" srcOrd="0" destOrd="0" presId="urn:microsoft.com/office/officeart/2005/8/layout/process5"/>
    <dgm:cxn modelId="{BB03BF4F-93EA-844A-B3C4-358DD0CE5504}" type="presOf" srcId="{789299DA-C2E2-3D40-92C2-D8E182DD1DDB}" destId="{DA84E640-6EFF-9949-B5E2-3EF2B5D2F954}" srcOrd="1" destOrd="0" presId="urn:microsoft.com/office/officeart/2005/8/layout/process5"/>
    <dgm:cxn modelId="{9AABC450-7B78-4B4D-B63F-CD946DE97F4E}" type="presOf" srcId="{0599BC34-83B2-654F-B59C-04E52D2B92A6}" destId="{13B8ECB8-0DFE-1D46-AB15-D964253186D3}" srcOrd="0" destOrd="0" presId="urn:microsoft.com/office/officeart/2005/8/layout/process5"/>
    <dgm:cxn modelId="{315A9955-3421-414A-A56A-73510971AFBD}" srcId="{770D0C68-8874-5B40-A3F1-8D08BA021376}" destId="{B41711FF-CF76-2440-BA87-56465B17F986}" srcOrd="7" destOrd="0" parTransId="{369F3D6B-0F71-D24E-A737-0BE7168E44C3}" sibTransId="{DCC03FB5-D634-0543-9BEE-1015FDF2FE86}"/>
    <dgm:cxn modelId="{1EBEE75E-B609-C448-ABA1-CB48797EE56B}" type="presOf" srcId="{35B67F33-81E4-C64F-97BE-B3D085830DA4}" destId="{A0E74103-183E-2844-BC02-1B6FB3BD59AE}" srcOrd="0" destOrd="0" presId="urn:microsoft.com/office/officeart/2005/8/layout/process5"/>
    <dgm:cxn modelId="{7D54845F-4CDB-5541-9D87-E9227303D99E}" type="presOf" srcId="{13F5C7D1-FA00-D647-BA35-69C98461F1C0}" destId="{47C3E13D-9A3D-DF4E-A8C9-2A2B8303C39A}" srcOrd="0" destOrd="0" presId="urn:microsoft.com/office/officeart/2005/8/layout/process5"/>
    <dgm:cxn modelId="{CB9A7760-76D3-C74D-A437-421BFD59CAEC}" type="presOf" srcId="{438DE6EA-16C0-4F4A-9A87-CB99D2CC3249}" destId="{EDBBE418-5B8F-DD44-9553-D460D35598AF}" srcOrd="0" destOrd="0" presId="urn:microsoft.com/office/officeart/2005/8/layout/process5"/>
    <dgm:cxn modelId="{B4F18761-AB18-494D-8018-AF44882661CB}" srcId="{770D0C68-8874-5B40-A3F1-8D08BA021376}" destId="{84ED1DF1-95B2-0A45-A2D0-9C5AE333855E}" srcOrd="5" destOrd="0" parTransId="{18309143-C223-0542-8A0B-0817D3DCEA22}" sibTransId="{CADCC2D7-B68A-C445-845D-E0035DDBF360}"/>
    <dgm:cxn modelId="{FEAAD16A-6CF6-6742-8FE8-1A4999883C87}" type="presOf" srcId="{54ABE64B-D99E-7045-988C-864C9D54804B}" destId="{BFA9FC7E-B12A-2940-8132-DEEC5E749CE2}" srcOrd="1" destOrd="0" presId="urn:microsoft.com/office/officeart/2005/8/layout/process5"/>
    <dgm:cxn modelId="{F73A6B74-94CB-B747-A6BA-C65FFEC9A1E8}" srcId="{770D0C68-8874-5B40-A3F1-8D08BA021376}" destId="{35B67F33-81E4-C64F-97BE-B3D085830DA4}" srcOrd="0" destOrd="0" parTransId="{7CA0BCDA-0E67-5D44-971F-C9C543D534FA}" sibTransId="{438DE6EA-16C0-4F4A-9A87-CB99D2CC3249}"/>
    <dgm:cxn modelId="{CE577685-75FD-584C-93C1-4C963F09C854}" srcId="{770D0C68-8874-5B40-A3F1-8D08BA021376}" destId="{AC7353AA-F213-D047-9D50-96CD6A35A83B}" srcOrd="4" destOrd="0" parTransId="{2B9BF33E-3AA4-434B-B040-3FFB02ED47E5}" sibTransId="{789299DA-C2E2-3D40-92C2-D8E182DD1DDB}"/>
    <dgm:cxn modelId="{7EE29A88-307D-EA4E-A19B-118C60E0990F}" type="presOf" srcId="{AC7353AA-F213-D047-9D50-96CD6A35A83B}" destId="{F266D2BE-2A57-4C4C-AD69-128B7005D0A2}" srcOrd="0" destOrd="0" presId="urn:microsoft.com/office/officeart/2005/8/layout/process5"/>
    <dgm:cxn modelId="{46FE5A8E-975E-7047-9CFE-1E656321FDD2}" type="presOf" srcId="{54ABE64B-D99E-7045-988C-864C9D54804B}" destId="{4E5F8B90-459F-F444-957A-14E27B7F223E}" srcOrd="0" destOrd="0" presId="urn:microsoft.com/office/officeart/2005/8/layout/process5"/>
    <dgm:cxn modelId="{E8C81C98-C2DB-F444-A63B-B7A1A3FCE029}" type="presOf" srcId="{CADCC2D7-B68A-C445-845D-E0035DDBF360}" destId="{23308606-B660-704B-80D2-5103275FB060}" srcOrd="0" destOrd="0" presId="urn:microsoft.com/office/officeart/2005/8/layout/process5"/>
    <dgm:cxn modelId="{12C70A99-178B-2A41-8F1D-65E0A8E3F92E}" type="presOf" srcId="{F2B0A17D-E9D4-884F-8988-E7FA25792066}" destId="{5308DC87-43B4-F54C-A0B0-22E506B51BD0}" srcOrd="1" destOrd="0" presId="urn:microsoft.com/office/officeart/2005/8/layout/process5"/>
    <dgm:cxn modelId="{71B398A1-A0B3-2A46-8DF6-5F9D54EDF148}" srcId="{770D0C68-8874-5B40-A3F1-8D08BA021376}" destId="{185AE99D-F0A0-3E47-A33C-6F900E5B3C97}" srcOrd="1" destOrd="0" parTransId="{7A088369-792F-2C49-8BF7-24BD87649B14}" sibTransId="{F2B0A17D-E9D4-884F-8988-E7FA25792066}"/>
    <dgm:cxn modelId="{4DF94AA4-4208-A243-AC18-361128B94C9C}" type="presOf" srcId="{84ED1DF1-95B2-0A45-A2D0-9C5AE333855E}" destId="{4ABB5F7D-A598-EC4F-969E-98B0EFA08049}" srcOrd="0" destOrd="0" presId="urn:microsoft.com/office/officeart/2005/8/layout/process5"/>
    <dgm:cxn modelId="{0ED832B1-9653-4843-ACDA-D07DB1FC9402}" srcId="{770D0C68-8874-5B40-A3F1-8D08BA021376}" destId="{13F5C7D1-FA00-D647-BA35-69C98461F1C0}" srcOrd="6" destOrd="0" parTransId="{0ADA1166-88F2-9D40-9407-B425D5CCC7B5}" sibTransId="{CC9D4562-CA03-DF45-B7A2-5EFA8CE3F971}"/>
    <dgm:cxn modelId="{CC6708B8-E027-9043-9621-490A3AEDFDD4}" type="presOf" srcId="{71951EF1-AB99-F842-89C5-5221BD0D8F17}" destId="{B1F1B353-B004-344E-B20C-A3C0C9121995}" srcOrd="0" destOrd="0" presId="urn:microsoft.com/office/officeart/2005/8/layout/process5"/>
    <dgm:cxn modelId="{06E26FBE-F798-E645-8D6D-538EB933F005}" type="presOf" srcId="{F2B0A17D-E9D4-884F-8988-E7FA25792066}" destId="{E512CAA8-D290-CE48-ADC0-D451F86EB2B4}" srcOrd="0" destOrd="0" presId="urn:microsoft.com/office/officeart/2005/8/layout/process5"/>
    <dgm:cxn modelId="{E5EAFFDC-35BD-F14C-B1D5-0E8A0BD863DA}" type="presOf" srcId="{B41711FF-CF76-2440-BA87-56465B17F986}" destId="{DDA93009-1ADD-1B43-A235-B1E2C9714054}" srcOrd="0" destOrd="0" presId="urn:microsoft.com/office/officeart/2005/8/layout/process5"/>
    <dgm:cxn modelId="{99E9B4E0-FC2E-7D49-86D6-4FA48D5BE499}" type="presOf" srcId="{CADCC2D7-B68A-C445-845D-E0035DDBF360}" destId="{8B84146A-6241-EC45-9464-C073B07B1253}" srcOrd="1" destOrd="0" presId="urn:microsoft.com/office/officeart/2005/8/layout/process5"/>
    <dgm:cxn modelId="{0A7BC6F2-388C-D649-9BEB-626D1A4EF0A7}" type="presOf" srcId="{CC9D4562-CA03-DF45-B7A2-5EFA8CE3F971}" destId="{895CBE5B-C515-4F4C-852F-D18E0BDEF585}" srcOrd="0" destOrd="0" presId="urn:microsoft.com/office/officeart/2005/8/layout/process5"/>
    <dgm:cxn modelId="{8E9CCCF3-649E-1A4A-B801-9B0E4C45B203}" type="presOf" srcId="{770D0C68-8874-5B40-A3F1-8D08BA021376}" destId="{ACE52FAA-2ABF-AA45-A4A2-3C216CFE8536}" srcOrd="0" destOrd="0" presId="urn:microsoft.com/office/officeart/2005/8/layout/process5"/>
    <dgm:cxn modelId="{4C38A7FB-8FD1-D642-B19E-591D97AC8632}" type="presOf" srcId="{789299DA-C2E2-3D40-92C2-D8E182DD1DDB}" destId="{03BDF14D-EB17-6840-8412-62FFCBB4F566}" srcOrd="0" destOrd="0" presId="urn:microsoft.com/office/officeart/2005/8/layout/process5"/>
    <dgm:cxn modelId="{EEC8E77E-E2AF-3B4B-903D-FC6D569AB3AD}" type="presParOf" srcId="{ACE52FAA-2ABF-AA45-A4A2-3C216CFE8536}" destId="{A0E74103-183E-2844-BC02-1B6FB3BD59AE}" srcOrd="0" destOrd="0" presId="urn:microsoft.com/office/officeart/2005/8/layout/process5"/>
    <dgm:cxn modelId="{04AE4774-8743-844A-A451-58F2F326CBED}" type="presParOf" srcId="{ACE52FAA-2ABF-AA45-A4A2-3C216CFE8536}" destId="{EDBBE418-5B8F-DD44-9553-D460D35598AF}" srcOrd="1" destOrd="0" presId="urn:microsoft.com/office/officeart/2005/8/layout/process5"/>
    <dgm:cxn modelId="{105FC718-3FB7-A64B-9127-50281D9478BE}" type="presParOf" srcId="{EDBBE418-5B8F-DD44-9553-D460D35598AF}" destId="{615B7212-DDAC-1047-A336-899C77BB0820}" srcOrd="0" destOrd="0" presId="urn:microsoft.com/office/officeart/2005/8/layout/process5"/>
    <dgm:cxn modelId="{A4D677D6-29DA-B145-A627-0B7C4468E640}" type="presParOf" srcId="{ACE52FAA-2ABF-AA45-A4A2-3C216CFE8536}" destId="{F58BD861-DF67-C144-AFC4-A463E8EADD40}" srcOrd="2" destOrd="0" presId="urn:microsoft.com/office/officeart/2005/8/layout/process5"/>
    <dgm:cxn modelId="{418E04D3-D1E3-BF48-9FFD-80B4DCDD36A4}" type="presParOf" srcId="{ACE52FAA-2ABF-AA45-A4A2-3C216CFE8536}" destId="{E512CAA8-D290-CE48-ADC0-D451F86EB2B4}" srcOrd="3" destOrd="0" presId="urn:microsoft.com/office/officeart/2005/8/layout/process5"/>
    <dgm:cxn modelId="{5C117644-BBD2-4A4E-AE2E-DDAD383A43DC}" type="presParOf" srcId="{E512CAA8-D290-CE48-ADC0-D451F86EB2B4}" destId="{5308DC87-43B4-F54C-A0B0-22E506B51BD0}" srcOrd="0" destOrd="0" presId="urn:microsoft.com/office/officeart/2005/8/layout/process5"/>
    <dgm:cxn modelId="{BB7988B8-D35D-384C-A8D9-9E2F5DF3104E}" type="presParOf" srcId="{ACE52FAA-2ABF-AA45-A4A2-3C216CFE8536}" destId="{B1F1B353-B004-344E-B20C-A3C0C9121995}" srcOrd="4" destOrd="0" presId="urn:microsoft.com/office/officeart/2005/8/layout/process5"/>
    <dgm:cxn modelId="{AF239A24-1579-3542-950C-89C8EE14D013}" type="presParOf" srcId="{ACE52FAA-2ABF-AA45-A4A2-3C216CFE8536}" destId="{4E5F8B90-459F-F444-957A-14E27B7F223E}" srcOrd="5" destOrd="0" presId="urn:microsoft.com/office/officeart/2005/8/layout/process5"/>
    <dgm:cxn modelId="{46620A31-620D-514A-9FA1-DD9717B543DB}" type="presParOf" srcId="{4E5F8B90-459F-F444-957A-14E27B7F223E}" destId="{BFA9FC7E-B12A-2940-8132-DEEC5E749CE2}" srcOrd="0" destOrd="0" presId="urn:microsoft.com/office/officeart/2005/8/layout/process5"/>
    <dgm:cxn modelId="{E2E76777-52BC-4B4D-A52D-15A230C35913}" type="presParOf" srcId="{ACE52FAA-2ABF-AA45-A4A2-3C216CFE8536}" destId="{FD717F80-B082-9642-89FC-F4711FBAD7A3}" srcOrd="6" destOrd="0" presId="urn:microsoft.com/office/officeart/2005/8/layout/process5"/>
    <dgm:cxn modelId="{4ABE2E75-7D33-F849-8C58-11C458795826}" type="presParOf" srcId="{ACE52FAA-2ABF-AA45-A4A2-3C216CFE8536}" destId="{13B8ECB8-0DFE-1D46-AB15-D964253186D3}" srcOrd="7" destOrd="0" presId="urn:microsoft.com/office/officeart/2005/8/layout/process5"/>
    <dgm:cxn modelId="{4BE2B8E8-8DCE-8948-9520-72CB6A1CED23}" type="presParOf" srcId="{13B8ECB8-0DFE-1D46-AB15-D964253186D3}" destId="{F270BF35-81A0-4342-B2F9-07CBB6F19C54}" srcOrd="0" destOrd="0" presId="urn:microsoft.com/office/officeart/2005/8/layout/process5"/>
    <dgm:cxn modelId="{D50D13AB-3E17-4F4B-AC61-EDDE744C392A}" type="presParOf" srcId="{ACE52FAA-2ABF-AA45-A4A2-3C216CFE8536}" destId="{F266D2BE-2A57-4C4C-AD69-128B7005D0A2}" srcOrd="8" destOrd="0" presId="urn:microsoft.com/office/officeart/2005/8/layout/process5"/>
    <dgm:cxn modelId="{2C9461B7-7DAD-0F45-B1CA-AB9E3AA60C8D}" type="presParOf" srcId="{ACE52FAA-2ABF-AA45-A4A2-3C216CFE8536}" destId="{03BDF14D-EB17-6840-8412-62FFCBB4F566}" srcOrd="9" destOrd="0" presId="urn:microsoft.com/office/officeart/2005/8/layout/process5"/>
    <dgm:cxn modelId="{4F227145-FA03-2148-B492-ACD76B8A0A4D}" type="presParOf" srcId="{03BDF14D-EB17-6840-8412-62FFCBB4F566}" destId="{DA84E640-6EFF-9949-B5E2-3EF2B5D2F954}" srcOrd="0" destOrd="0" presId="urn:microsoft.com/office/officeart/2005/8/layout/process5"/>
    <dgm:cxn modelId="{950B0A8B-107F-A546-A9C5-92A1B4A299B2}" type="presParOf" srcId="{ACE52FAA-2ABF-AA45-A4A2-3C216CFE8536}" destId="{4ABB5F7D-A598-EC4F-969E-98B0EFA08049}" srcOrd="10" destOrd="0" presId="urn:microsoft.com/office/officeart/2005/8/layout/process5"/>
    <dgm:cxn modelId="{00A0604F-AC6A-C345-8F25-517FBBE910A9}" type="presParOf" srcId="{ACE52FAA-2ABF-AA45-A4A2-3C216CFE8536}" destId="{23308606-B660-704B-80D2-5103275FB060}" srcOrd="11" destOrd="0" presId="urn:microsoft.com/office/officeart/2005/8/layout/process5"/>
    <dgm:cxn modelId="{16C712A2-6A39-2044-9927-A84E0F6CC178}" type="presParOf" srcId="{23308606-B660-704B-80D2-5103275FB060}" destId="{8B84146A-6241-EC45-9464-C073B07B1253}" srcOrd="0" destOrd="0" presId="urn:microsoft.com/office/officeart/2005/8/layout/process5"/>
    <dgm:cxn modelId="{A0B814F4-33CF-9C4B-A901-0F8331F83C93}" type="presParOf" srcId="{ACE52FAA-2ABF-AA45-A4A2-3C216CFE8536}" destId="{47C3E13D-9A3D-DF4E-A8C9-2A2B8303C39A}" srcOrd="12" destOrd="0" presId="urn:microsoft.com/office/officeart/2005/8/layout/process5"/>
    <dgm:cxn modelId="{D096C167-640F-404E-84B3-9D7473C41F83}" type="presParOf" srcId="{ACE52FAA-2ABF-AA45-A4A2-3C216CFE8536}" destId="{895CBE5B-C515-4F4C-852F-D18E0BDEF585}" srcOrd="13" destOrd="0" presId="urn:microsoft.com/office/officeart/2005/8/layout/process5"/>
    <dgm:cxn modelId="{9B09DACD-891F-C14D-88D4-21C7F46F5B99}" type="presParOf" srcId="{895CBE5B-C515-4F4C-852F-D18E0BDEF585}" destId="{AF9FFBBB-3187-9742-91BB-4EAF2AA447E1}" srcOrd="0" destOrd="0" presId="urn:microsoft.com/office/officeart/2005/8/layout/process5"/>
    <dgm:cxn modelId="{DFB7900B-0972-FF45-93A5-8DB4BCD877C3}" type="presParOf" srcId="{ACE52FAA-2ABF-AA45-A4A2-3C216CFE8536}" destId="{DDA93009-1ADD-1B43-A235-B1E2C9714054}"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AACA62-1B79-7649-AAB5-C2991E85F890}" type="doc">
      <dgm:prSet loTypeId="urn:microsoft.com/office/officeart/2005/8/layout/process5" loCatId="process" qsTypeId="urn:microsoft.com/office/officeart/2005/8/quickstyle/simple2" qsCatId="simple" csTypeId="urn:microsoft.com/office/officeart/2005/8/colors/accent2_1" csCatId="accent2"/>
      <dgm:spPr/>
      <dgm:t>
        <a:bodyPr/>
        <a:lstStyle/>
        <a:p>
          <a:endParaRPr lang="en-GB"/>
        </a:p>
      </dgm:t>
    </dgm:pt>
    <dgm:pt modelId="{83F85610-505A-EB47-9665-A32F44F4154A}">
      <dgm:prSet/>
      <dgm:spPr/>
      <dgm:t>
        <a:bodyPr/>
        <a:lstStyle/>
        <a:p>
          <a:r>
            <a:rPr lang="en-GB"/>
            <a:t>Request the Falcon9 Launch Wiki page from its URL</a:t>
          </a:r>
        </a:p>
      </dgm:t>
    </dgm:pt>
    <dgm:pt modelId="{D65B87F0-289E-4F40-8EF5-A6E8201012FB}" type="parTrans" cxnId="{F5BD2CD1-941E-C240-9285-1906E7117945}">
      <dgm:prSet/>
      <dgm:spPr/>
      <dgm:t>
        <a:bodyPr/>
        <a:lstStyle/>
        <a:p>
          <a:endParaRPr lang="en-GB"/>
        </a:p>
      </dgm:t>
    </dgm:pt>
    <dgm:pt modelId="{28D754B5-7DBA-954B-81FA-EA60DFD7B0D1}" type="sibTrans" cxnId="{F5BD2CD1-941E-C240-9285-1906E7117945}">
      <dgm:prSet/>
      <dgm:spPr/>
      <dgm:t>
        <a:bodyPr/>
        <a:lstStyle/>
        <a:p>
          <a:endParaRPr lang="en-GB"/>
        </a:p>
      </dgm:t>
    </dgm:pt>
    <dgm:pt modelId="{8BE85333-6DA0-1547-9904-41D65B5E465F}">
      <dgm:prSet/>
      <dgm:spPr/>
      <dgm:t>
        <a:bodyPr/>
        <a:lstStyle/>
        <a:p>
          <a:r>
            <a:rPr lang="en-GB"/>
            <a:t>BeautifulSoup object from the response</a:t>
          </a:r>
        </a:p>
      </dgm:t>
    </dgm:pt>
    <dgm:pt modelId="{6399A07A-3B19-014C-A160-897F380B1687}" type="parTrans" cxnId="{1C3C224E-8EC5-5743-A204-F5B0A9EA389F}">
      <dgm:prSet/>
      <dgm:spPr/>
      <dgm:t>
        <a:bodyPr/>
        <a:lstStyle/>
        <a:p>
          <a:endParaRPr lang="en-GB"/>
        </a:p>
      </dgm:t>
    </dgm:pt>
    <dgm:pt modelId="{106C4B4F-EC95-AE42-A1F4-C74D3C36DC3F}" type="sibTrans" cxnId="{1C3C224E-8EC5-5743-A204-F5B0A9EA389F}">
      <dgm:prSet/>
      <dgm:spPr/>
      <dgm:t>
        <a:bodyPr/>
        <a:lstStyle/>
        <a:p>
          <a:endParaRPr lang="en-GB"/>
        </a:p>
      </dgm:t>
    </dgm:pt>
    <dgm:pt modelId="{25EE64E1-AA4F-4940-8FDD-8CAC4E1991DB}">
      <dgm:prSet/>
      <dgm:spPr/>
      <dgm:t>
        <a:bodyPr/>
        <a:lstStyle/>
        <a:p>
          <a:r>
            <a:rPr lang="en-GB"/>
            <a:t>Extract all column/variable names from the HTML table header</a:t>
          </a:r>
        </a:p>
      </dgm:t>
    </dgm:pt>
    <dgm:pt modelId="{1228E739-BBDD-9F43-B328-3183BC6854DF}" type="parTrans" cxnId="{38E87687-05AD-0B48-AB28-4E4572EA7989}">
      <dgm:prSet/>
      <dgm:spPr/>
      <dgm:t>
        <a:bodyPr/>
        <a:lstStyle/>
        <a:p>
          <a:endParaRPr lang="en-GB"/>
        </a:p>
      </dgm:t>
    </dgm:pt>
    <dgm:pt modelId="{2D2D757F-06B9-4441-B8C7-D130B7B40C4C}" type="sibTrans" cxnId="{38E87687-05AD-0B48-AB28-4E4572EA7989}">
      <dgm:prSet/>
      <dgm:spPr/>
      <dgm:t>
        <a:bodyPr/>
        <a:lstStyle/>
        <a:p>
          <a:endParaRPr lang="en-GB"/>
        </a:p>
      </dgm:t>
    </dgm:pt>
    <dgm:pt modelId="{85888E4A-4671-8B48-B50A-FEFC633CEB71}">
      <dgm:prSet/>
      <dgm:spPr/>
      <dgm:t>
        <a:bodyPr/>
        <a:lstStyle/>
        <a:p>
          <a:r>
            <a:rPr lang="en-GB"/>
            <a:t>Create a data frame by parsing the launch HTML tables</a:t>
          </a:r>
        </a:p>
      </dgm:t>
    </dgm:pt>
    <dgm:pt modelId="{FD9FB44A-4B60-DC4F-9CF1-3FCEA96C323F}" type="parTrans" cxnId="{3F957580-57A8-0A4A-9D2F-D9DFA4B32C67}">
      <dgm:prSet/>
      <dgm:spPr/>
      <dgm:t>
        <a:bodyPr/>
        <a:lstStyle/>
        <a:p>
          <a:endParaRPr lang="en-GB"/>
        </a:p>
      </dgm:t>
    </dgm:pt>
    <dgm:pt modelId="{8463AE51-98DD-2A47-97B0-30A61E6810BE}" type="sibTrans" cxnId="{3F957580-57A8-0A4A-9D2F-D9DFA4B32C67}">
      <dgm:prSet/>
      <dgm:spPr/>
      <dgm:t>
        <a:bodyPr/>
        <a:lstStyle/>
        <a:p>
          <a:endParaRPr lang="en-GB"/>
        </a:p>
      </dgm:t>
    </dgm:pt>
    <dgm:pt modelId="{E9CF3365-4DA8-7642-B175-0BA2EEB74E47}">
      <dgm:prSet/>
      <dgm:spPr/>
      <dgm:t>
        <a:bodyPr/>
        <a:lstStyle/>
        <a:p>
          <a:r>
            <a:rPr lang="en-GB" dirty="0"/>
            <a:t>Data Wrangling</a:t>
          </a:r>
        </a:p>
      </dgm:t>
    </dgm:pt>
    <dgm:pt modelId="{8C865AC8-4981-6245-A411-DDF9E6F3F289}" type="parTrans" cxnId="{8601F932-9D0B-1944-9069-765BE1663A31}">
      <dgm:prSet/>
      <dgm:spPr/>
      <dgm:t>
        <a:bodyPr/>
        <a:lstStyle/>
        <a:p>
          <a:endParaRPr lang="en-GB"/>
        </a:p>
      </dgm:t>
    </dgm:pt>
    <dgm:pt modelId="{486C5B9B-B936-FA45-AA78-AE619D179143}" type="sibTrans" cxnId="{8601F932-9D0B-1944-9069-765BE1663A31}">
      <dgm:prSet/>
      <dgm:spPr/>
      <dgm:t>
        <a:bodyPr/>
        <a:lstStyle/>
        <a:p>
          <a:endParaRPr lang="en-GB"/>
        </a:p>
      </dgm:t>
    </dgm:pt>
    <dgm:pt modelId="{2558F2CD-7266-AC4B-8365-0FD90C75E7D7}" type="pres">
      <dgm:prSet presAssocID="{C9AACA62-1B79-7649-AAB5-C2991E85F890}" presName="diagram" presStyleCnt="0">
        <dgm:presLayoutVars>
          <dgm:dir/>
          <dgm:resizeHandles val="exact"/>
        </dgm:presLayoutVars>
      </dgm:prSet>
      <dgm:spPr/>
    </dgm:pt>
    <dgm:pt modelId="{7CC93AEB-FE0F-8746-9DB4-8EDAEEB98FFD}" type="pres">
      <dgm:prSet presAssocID="{83F85610-505A-EB47-9665-A32F44F4154A}" presName="node" presStyleLbl="node1" presStyleIdx="0" presStyleCnt="5">
        <dgm:presLayoutVars>
          <dgm:bulletEnabled val="1"/>
        </dgm:presLayoutVars>
      </dgm:prSet>
      <dgm:spPr/>
    </dgm:pt>
    <dgm:pt modelId="{D3A967D3-C7EF-424D-B968-29520230C6C0}" type="pres">
      <dgm:prSet presAssocID="{28D754B5-7DBA-954B-81FA-EA60DFD7B0D1}" presName="sibTrans" presStyleLbl="sibTrans2D1" presStyleIdx="0" presStyleCnt="4"/>
      <dgm:spPr/>
    </dgm:pt>
    <dgm:pt modelId="{5AFD5814-14B4-6C46-91C8-EFEBBA4E64DB}" type="pres">
      <dgm:prSet presAssocID="{28D754B5-7DBA-954B-81FA-EA60DFD7B0D1}" presName="connectorText" presStyleLbl="sibTrans2D1" presStyleIdx="0" presStyleCnt="4"/>
      <dgm:spPr/>
    </dgm:pt>
    <dgm:pt modelId="{47500509-0AC2-7248-B5D2-931850113CF6}" type="pres">
      <dgm:prSet presAssocID="{8BE85333-6DA0-1547-9904-41D65B5E465F}" presName="node" presStyleLbl="node1" presStyleIdx="1" presStyleCnt="5">
        <dgm:presLayoutVars>
          <dgm:bulletEnabled val="1"/>
        </dgm:presLayoutVars>
      </dgm:prSet>
      <dgm:spPr/>
    </dgm:pt>
    <dgm:pt modelId="{AD969497-FCFA-6B4C-944E-04A7FB8D6213}" type="pres">
      <dgm:prSet presAssocID="{106C4B4F-EC95-AE42-A1F4-C74D3C36DC3F}" presName="sibTrans" presStyleLbl="sibTrans2D1" presStyleIdx="1" presStyleCnt="4"/>
      <dgm:spPr/>
    </dgm:pt>
    <dgm:pt modelId="{A743A501-5797-9943-B83C-C711AF8EA9BD}" type="pres">
      <dgm:prSet presAssocID="{106C4B4F-EC95-AE42-A1F4-C74D3C36DC3F}" presName="connectorText" presStyleLbl="sibTrans2D1" presStyleIdx="1" presStyleCnt="4"/>
      <dgm:spPr/>
    </dgm:pt>
    <dgm:pt modelId="{669A0274-1B44-9E4C-B3A0-B34E074BF865}" type="pres">
      <dgm:prSet presAssocID="{25EE64E1-AA4F-4940-8FDD-8CAC4E1991DB}" presName="node" presStyleLbl="node1" presStyleIdx="2" presStyleCnt="5">
        <dgm:presLayoutVars>
          <dgm:bulletEnabled val="1"/>
        </dgm:presLayoutVars>
      </dgm:prSet>
      <dgm:spPr/>
    </dgm:pt>
    <dgm:pt modelId="{7DE0D131-C4CD-6C4B-92DF-A9F167161E5A}" type="pres">
      <dgm:prSet presAssocID="{2D2D757F-06B9-4441-B8C7-D130B7B40C4C}" presName="sibTrans" presStyleLbl="sibTrans2D1" presStyleIdx="2" presStyleCnt="4"/>
      <dgm:spPr/>
    </dgm:pt>
    <dgm:pt modelId="{D23422C5-3063-D743-885C-4AF984BEAB8D}" type="pres">
      <dgm:prSet presAssocID="{2D2D757F-06B9-4441-B8C7-D130B7B40C4C}" presName="connectorText" presStyleLbl="sibTrans2D1" presStyleIdx="2" presStyleCnt="4"/>
      <dgm:spPr/>
    </dgm:pt>
    <dgm:pt modelId="{4EAADEF5-0218-7D43-8A00-2DB513528F49}" type="pres">
      <dgm:prSet presAssocID="{85888E4A-4671-8B48-B50A-FEFC633CEB71}" presName="node" presStyleLbl="node1" presStyleIdx="3" presStyleCnt="5">
        <dgm:presLayoutVars>
          <dgm:bulletEnabled val="1"/>
        </dgm:presLayoutVars>
      </dgm:prSet>
      <dgm:spPr/>
    </dgm:pt>
    <dgm:pt modelId="{7B007989-F369-4747-98FF-A18336FABA35}" type="pres">
      <dgm:prSet presAssocID="{8463AE51-98DD-2A47-97B0-30A61E6810BE}" presName="sibTrans" presStyleLbl="sibTrans2D1" presStyleIdx="3" presStyleCnt="4"/>
      <dgm:spPr/>
    </dgm:pt>
    <dgm:pt modelId="{2554DE40-8B02-9D46-B229-1FA5148E98B6}" type="pres">
      <dgm:prSet presAssocID="{8463AE51-98DD-2A47-97B0-30A61E6810BE}" presName="connectorText" presStyleLbl="sibTrans2D1" presStyleIdx="3" presStyleCnt="4"/>
      <dgm:spPr/>
    </dgm:pt>
    <dgm:pt modelId="{6B963732-7250-A449-ADC8-F6770FD9CE5F}" type="pres">
      <dgm:prSet presAssocID="{E9CF3365-4DA8-7642-B175-0BA2EEB74E47}" presName="node" presStyleLbl="node1" presStyleIdx="4" presStyleCnt="5">
        <dgm:presLayoutVars>
          <dgm:bulletEnabled val="1"/>
        </dgm:presLayoutVars>
      </dgm:prSet>
      <dgm:spPr/>
    </dgm:pt>
  </dgm:ptLst>
  <dgm:cxnLst>
    <dgm:cxn modelId="{EE067204-F7D2-6046-9E4E-A5654F29D34F}" type="presOf" srcId="{106C4B4F-EC95-AE42-A1F4-C74D3C36DC3F}" destId="{AD969497-FCFA-6B4C-944E-04A7FB8D6213}" srcOrd="0" destOrd="0" presId="urn:microsoft.com/office/officeart/2005/8/layout/process5"/>
    <dgm:cxn modelId="{64F1C425-01F5-D84F-BA0B-0299439B08D9}" type="presOf" srcId="{85888E4A-4671-8B48-B50A-FEFC633CEB71}" destId="{4EAADEF5-0218-7D43-8A00-2DB513528F49}" srcOrd="0" destOrd="0" presId="urn:microsoft.com/office/officeart/2005/8/layout/process5"/>
    <dgm:cxn modelId="{9769BF29-CD82-CA49-A18D-13CDFAF619B7}" type="presOf" srcId="{2D2D757F-06B9-4441-B8C7-D130B7B40C4C}" destId="{7DE0D131-C4CD-6C4B-92DF-A9F167161E5A}" srcOrd="0" destOrd="0" presId="urn:microsoft.com/office/officeart/2005/8/layout/process5"/>
    <dgm:cxn modelId="{8601F932-9D0B-1944-9069-765BE1663A31}" srcId="{C9AACA62-1B79-7649-AAB5-C2991E85F890}" destId="{E9CF3365-4DA8-7642-B175-0BA2EEB74E47}" srcOrd="4" destOrd="0" parTransId="{8C865AC8-4981-6245-A411-DDF9E6F3F289}" sibTransId="{486C5B9B-B936-FA45-AA78-AE619D179143}"/>
    <dgm:cxn modelId="{88F33E37-38D2-6840-BC77-D1A21C749F6F}" type="presOf" srcId="{8463AE51-98DD-2A47-97B0-30A61E6810BE}" destId="{7B007989-F369-4747-98FF-A18336FABA35}" srcOrd="0" destOrd="0" presId="urn:microsoft.com/office/officeart/2005/8/layout/process5"/>
    <dgm:cxn modelId="{F0100645-AD3C-894B-8B19-778B9A5A3A0A}" type="presOf" srcId="{28D754B5-7DBA-954B-81FA-EA60DFD7B0D1}" destId="{5AFD5814-14B4-6C46-91C8-EFEBBA4E64DB}" srcOrd="1" destOrd="0" presId="urn:microsoft.com/office/officeart/2005/8/layout/process5"/>
    <dgm:cxn modelId="{1C3C224E-8EC5-5743-A204-F5B0A9EA389F}" srcId="{C9AACA62-1B79-7649-AAB5-C2991E85F890}" destId="{8BE85333-6DA0-1547-9904-41D65B5E465F}" srcOrd="1" destOrd="0" parTransId="{6399A07A-3B19-014C-A160-897F380B1687}" sibTransId="{106C4B4F-EC95-AE42-A1F4-C74D3C36DC3F}"/>
    <dgm:cxn modelId="{D4101456-9053-3441-A049-48831511ADC1}" type="presOf" srcId="{106C4B4F-EC95-AE42-A1F4-C74D3C36DC3F}" destId="{A743A501-5797-9943-B83C-C711AF8EA9BD}" srcOrd="1" destOrd="0" presId="urn:microsoft.com/office/officeart/2005/8/layout/process5"/>
    <dgm:cxn modelId="{44124972-AD2A-B049-9326-F5EE51B504BB}" type="presOf" srcId="{C9AACA62-1B79-7649-AAB5-C2991E85F890}" destId="{2558F2CD-7266-AC4B-8365-0FD90C75E7D7}" srcOrd="0" destOrd="0" presId="urn:microsoft.com/office/officeart/2005/8/layout/process5"/>
    <dgm:cxn modelId="{434F2F77-C621-6646-98F1-4DD33CF684AE}" type="presOf" srcId="{83F85610-505A-EB47-9665-A32F44F4154A}" destId="{7CC93AEB-FE0F-8746-9DB4-8EDAEEB98FFD}" srcOrd="0" destOrd="0" presId="urn:microsoft.com/office/officeart/2005/8/layout/process5"/>
    <dgm:cxn modelId="{3F957580-57A8-0A4A-9D2F-D9DFA4B32C67}" srcId="{C9AACA62-1B79-7649-AAB5-C2991E85F890}" destId="{85888E4A-4671-8B48-B50A-FEFC633CEB71}" srcOrd="3" destOrd="0" parTransId="{FD9FB44A-4B60-DC4F-9CF1-3FCEA96C323F}" sibTransId="{8463AE51-98DD-2A47-97B0-30A61E6810BE}"/>
    <dgm:cxn modelId="{38E87687-05AD-0B48-AB28-4E4572EA7989}" srcId="{C9AACA62-1B79-7649-AAB5-C2991E85F890}" destId="{25EE64E1-AA4F-4940-8FDD-8CAC4E1991DB}" srcOrd="2" destOrd="0" parTransId="{1228E739-BBDD-9F43-B328-3183BC6854DF}" sibTransId="{2D2D757F-06B9-4441-B8C7-D130B7B40C4C}"/>
    <dgm:cxn modelId="{91B5A6B1-8661-A04C-8B77-25078B9F062C}" type="presOf" srcId="{E9CF3365-4DA8-7642-B175-0BA2EEB74E47}" destId="{6B963732-7250-A449-ADC8-F6770FD9CE5F}" srcOrd="0" destOrd="0" presId="urn:microsoft.com/office/officeart/2005/8/layout/process5"/>
    <dgm:cxn modelId="{C1E764BA-65AF-CD4A-8D10-C82AF6EB5C8F}" type="presOf" srcId="{2D2D757F-06B9-4441-B8C7-D130B7B40C4C}" destId="{D23422C5-3063-D743-885C-4AF984BEAB8D}" srcOrd="1" destOrd="0" presId="urn:microsoft.com/office/officeart/2005/8/layout/process5"/>
    <dgm:cxn modelId="{DF8288BB-38A5-0D4A-AFFE-6DDAD416C09B}" type="presOf" srcId="{25EE64E1-AA4F-4940-8FDD-8CAC4E1991DB}" destId="{669A0274-1B44-9E4C-B3A0-B34E074BF865}" srcOrd="0" destOrd="0" presId="urn:microsoft.com/office/officeart/2005/8/layout/process5"/>
    <dgm:cxn modelId="{B7FB32CC-819A-DF4A-9B69-06202D731F88}" type="presOf" srcId="{28D754B5-7DBA-954B-81FA-EA60DFD7B0D1}" destId="{D3A967D3-C7EF-424D-B968-29520230C6C0}" srcOrd="0" destOrd="0" presId="urn:microsoft.com/office/officeart/2005/8/layout/process5"/>
    <dgm:cxn modelId="{F5BD2CD1-941E-C240-9285-1906E7117945}" srcId="{C9AACA62-1B79-7649-AAB5-C2991E85F890}" destId="{83F85610-505A-EB47-9665-A32F44F4154A}" srcOrd="0" destOrd="0" parTransId="{D65B87F0-289E-4F40-8EF5-A6E8201012FB}" sibTransId="{28D754B5-7DBA-954B-81FA-EA60DFD7B0D1}"/>
    <dgm:cxn modelId="{1F9BB2E8-7AD2-C340-99F4-2BAECED150FB}" type="presOf" srcId="{8463AE51-98DD-2A47-97B0-30A61E6810BE}" destId="{2554DE40-8B02-9D46-B229-1FA5148E98B6}" srcOrd="1" destOrd="0" presId="urn:microsoft.com/office/officeart/2005/8/layout/process5"/>
    <dgm:cxn modelId="{FAE62BEF-08D8-5648-8B2E-AEFDC8BB8616}" type="presOf" srcId="{8BE85333-6DA0-1547-9904-41D65B5E465F}" destId="{47500509-0AC2-7248-B5D2-931850113CF6}" srcOrd="0" destOrd="0" presId="urn:microsoft.com/office/officeart/2005/8/layout/process5"/>
    <dgm:cxn modelId="{A90E3D08-D5EB-904B-A872-FFB7F9ABB2EB}" type="presParOf" srcId="{2558F2CD-7266-AC4B-8365-0FD90C75E7D7}" destId="{7CC93AEB-FE0F-8746-9DB4-8EDAEEB98FFD}" srcOrd="0" destOrd="0" presId="urn:microsoft.com/office/officeart/2005/8/layout/process5"/>
    <dgm:cxn modelId="{AFA7DEEC-3D09-0940-AA15-708617BE85A9}" type="presParOf" srcId="{2558F2CD-7266-AC4B-8365-0FD90C75E7D7}" destId="{D3A967D3-C7EF-424D-B968-29520230C6C0}" srcOrd="1" destOrd="0" presId="urn:microsoft.com/office/officeart/2005/8/layout/process5"/>
    <dgm:cxn modelId="{1832FB0C-CC0F-2440-A46E-764289C094BC}" type="presParOf" srcId="{D3A967D3-C7EF-424D-B968-29520230C6C0}" destId="{5AFD5814-14B4-6C46-91C8-EFEBBA4E64DB}" srcOrd="0" destOrd="0" presId="urn:microsoft.com/office/officeart/2005/8/layout/process5"/>
    <dgm:cxn modelId="{2D654395-A023-BE44-8C50-0BCD6B57A5BA}" type="presParOf" srcId="{2558F2CD-7266-AC4B-8365-0FD90C75E7D7}" destId="{47500509-0AC2-7248-B5D2-931850113CF6}" srcOrd="2" destOrd="0" presId="urn:microsoft.com/office/officeart/2005/8/layout/process5"/>
    <dgm:cxn modelId="{1BF7EFE4-4F89-C04D-A476-7974D6C3EBE6}" type="presParOf" srcId="{2558F2CD-7266-AC4B-8365-0FD90C75E7D7}" destId="{AD969497-FCFA-6B4C-944E-04A7FB8D6213}" srcOrd="3" destOrd="0" presId="urn:microsoft.com/office/officeart/2005/8/layout/process5"/>
    <dgm:cxn modelId="{8812B24F-1CBF-A346-A1DC-BCCE8F6D695B}" type="presParOf" srcId="{AD969497-FCFA-6B4C-944E-04A7FB8D6213}" destId="{A743A501-5797-9943-B83C-C711AF8EA9BD}" srcOrd="0" destOrd="0" presId="urn:microsoft.com/office/officeart/2005/8/layout/process5"/>
    <dgm:cxn modelId="{E6895466-9DDF-E844-A85C-B209976886C5}" type="presParOf" srcId="{2558F2CD-7266-AC4B-8365-0FD90C75E7D7}" destId="{669A0274-1B44-9E4C-B3A0-B34E074BF865}" srcOrd="4" destOrd="0" presId="urn:microsoft.com/office/officeart/2005/8/layout/process5"/>
    <dgm:cxn modelId="{771848DA-0560-3D43-8E1E-A20B04B794EA}" type="presParOf" srcId="{2558F2CD-7266-AC4B-8365-0FD90C75E7D7}" destId="{7DE0D131-C4CD-6C4B-92DF-A9F167161E5A}" srcOrd="5" destOrd="0" presId="urn:microsoft.com/office/officeart/2005/8/layout/process5"/>
    <dgm:cxn modelId="{C6A0757F-E80B-F74D-B852-5C40B7EA583D}" type="presParOf" srcId="{7DE0D131-C4CD-6C4B-92DF-A9F167161E5A}" destId="{D23422C5-3063-D743-885C-4AF984BEAB8D}" srcOrd="0" destOrd="0" presId="urn:microsoft.com/office/officeart/2005/8/layout/process5"/>
    <dgm:cxn modelId="{08776830-669A-6C41-B437-A9A44742E672}" type="presParOf" srcId="{2558F2CD-7266-AC4B-8365-0FD90C75E7D7}" destId="{4EAADEF5-0218-7D43-8A00-2DB513528F49}" srcOrd="6" destOrd="0" presId="urn:microsoft.com/office/officeart/2005/8/layout/process5"/>
    <dgm:cxn modelId="{096A8A3C-875E-9A42-8B6E-1BDB84EEF0AA}" type="presParOf" srcId="{2558F2CD-7266-AC4B-8365-0FD90C75E7D7}" destId="{7B007989-F369-4747-98FF-A18336FABA35}" srcOrd="7" destOrd="0" presId="urn:microsoft.com/office/officeart/2005/8/layout/process5"/>
    <dgm:cxn modelId="{412DA748-6217-4B40-AFB7-1316C9F11728}" type="presParOf" srcId="{7B007989-F369-4747-98FF-A18336FABA35}" destId="{2554DE40-8B02-9D46-B229-1FA5148E98B6}" srcOrd="0" destOrd="0" presId="urn:microsoft.com/office/officeart/2005/8/layout/process5"/>
    <dgm:cxn modelId="{A081C91A-0CBB-1748-9FF5-635799DA0E2B}" type="presParOf" srcId="{2558F2CD-7266-AC4B-8365-0FD90C75E7D7}" destId="{6B963732-7250-A449-ADC8-F6770FD9CE5F}"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7DA434-BD2B-CA48-BD17-DF3E397DF4FC}" type="doc">
      <dgm:prSet loTypeId="urn:microsoft.com/office/officeart/2005/8/layout/hChevron3" loCatId="process" qsTypeId="urn:microsoft.com/office/officeart/2005/8/quickstyle/simple2" qsCatId="simple" csTypeId="urn:microsoft.com/office/officeart/2005/8/colors/colorful3" csCatId="colorful" phldr="1"/>
      <dgm:spPr/>
      <dgm:t>
        <a:bodyPr/>
        <a:lstStyle/>
        <a:p>
          <a:endParaRPr lang="en-GB"/>
        </a:p>
      </dgm:t>
    </dgm:pt>
    <dgm:pt modelId="{D6C3D6B5-EDB5-8B40-9FCC-9F1989A2298E}">
      <dgm:prSet custT="1"/>
      <dgm:spPr/>
      <dgm:t>
        <a:bodyPr/>
        <a:lstStyle/>
        <a:p>
          <a:r>
            <a:rPr lang="en-US" sz="1400"/>
            <a:t>Identify the missing values</a:t>
          </a:r>
          <a:endParaRPr lang="en-GB" sz="1400"/>
        </a:p>
      </dgm:t>
    </dgm:pt>
    <dgm:pt modelId="{8D7395BC-6300-B847-B01C-019B6DFFDFA0}" type="parTrans" cxnId="{372FF7D8-5BBD-8948-B0B6-F6735A5F8BE3}">
      <dgm:prSet/>
      <dgm:spPr/>
      <dgm:t>
        <a:bodyPr/>
        <a:lstStyle/>
        <a:p>
          <a:endParaRPr lang="en-GB" sz="2000"/>
        </a:p>
      </dgm:t>
    </dgm:pt>
    <dgm:pt modelId="{A27F7DA8-E005-DF45-9B41-0304A5B6E85E}" type="sibTrans" cxnId="{372FF7D8-5BBD-8948-B0B6-F6735A5F8BE3}">
      <dgm:prSet/>
      <dgm:spPr/>
      <dgm:t>
        <a:bodyPr/>
        <a:lstStyle/>
        <a:p>
          <a:endParaRPr lang="en-GB" sz="2000"/>
        </a:p>
      </dgm:t>
    </dgm:pt>
    <dgm:pt modelId="{E8EDEA45-B0B1-9A49-A902-EA55A3CFD805}">
      <dgm:prSet custT="1"/>
      <dgm:spPr/>
      <dgm:t>
        <a:bodyPr/>
        <a:lstStyle/>
        <a:p>
          <a:r>
            <a:rPr lang="en-US" sz="1400" dirty="0"/>
            <a:t>Identify numerical or categorical columns</a:t>
          </a:r>
          <a:endParaRPr lang="en-GB" sz="1400" dirty="0"/>
        </a:p>
      </dgm:t>
    </dgm:pt>
    <dgm:pt modelId="{4D61EF9E-64F0-BC46-9F86-10865A75ABCF}" type="parTrans" cxnId="{C34E3B5B-92F1-6443-8520-25F82FDAEBAC}">
      <dgm:prSet/>
      <dgm:spPr/>
      <dgm:t>
        <a:bodyPr/>
        <a:lstStyle/>
        <a:p>
          <a:endParaRPr lang="en-GB" sz="2000"/>
        </a:p>
      </dgm:t>
    </dgm:pt>
    <dgm:pt modelId="{A9364657-9CEF-6A4B-982B-DD0D797821FC}" type="sibTrans" cxnId="{C34E3B5B-92F1-6443-8520-25F82FDAEBAC}">
      <dgm:prSet/>
      <dgm:spPr/>
      <dgm:t>
        <a:bodyPr/>
        <a:lstStyle/>
        <a:p>
          <a:endParaRPr lang="en-GB" sz="2000"/>
        </a:p>
      </dgm:t>
    </dgm:pt>
    <dgm:pt modelId="{37733F97-8391-7D4D-B059-34F0A9E4485C}">
      <dgm:prSet custT="1"/>
      <dgm:spPr/>
      <dgm:t>
        <a:bodyPr/>
        <a:lstStyle/>
        <a:p>
          <a:r>
            <a:rPr lang="en-US" sz="1400" dirty="0"/>
            <a:t>Calculate the number of launches on each site</a:t>
          </a:r>
          <a:endParaRPr lang="en-GB" sz="1400" dirty="0"/>
        </a:p>
      </dgm:t>
    </dgm:pt>
    <dgm:pt modelId="{7257338E-167D-D246-9107-8F77A12AD9EF}" type="parTrans" cxnId="{2E77AAC0-A734-0548-AAAB-3808F1FF8021}">
      <dgm:prSet/>
      <dgm:spPr/>
      <dgm:t>
        <a:bodyPr/>
        <a:lstStyle/>
        <a:p>
          <a:endParaRPr lang="en-GB" sz="2000"/>
        </a:p>
      </dgm:t>
    </dgm:pt>
    <dgm:pt modelId="{38FC0CFA-3C3F-E742-9DEA-5E7F3C168EE4}" type="sibTrans" cxnId="{2E77AAC0-A734-0548-AAAB-3808F1FF8021}">
      <dgm:prSet/>
      <dgm:spPr/>
      <dgm:t>
        <a:bodyPr/>
        <a:lstStyle/>
        <a:p>
          <a:endParaRPr lang="en-GB" sz="2000"/>
        </a:p>
      </dgm:t>
    </dgm:pt>
    <dgm:pt modelId="{CE25E200-3343-6E42-B77B-F19564B8AE0B}">
      <dgm:prSet custT="1"/>
      <dgm:spPr/>
      <dgm:t>
        <a:bodyPr/>
        <a:lstStyle/>
        <a:p>
          <a:r>
            <a:rPr lang="en-US" sz="1400" dirty="0"/>
            <a:t>Calculate the number and occurrence of each orbit</a:t>
          </a:r>
          <a:endParaRPr lang="en-GB" sz="1400" dirty="0"/>
        </a:p>
      </dgm:t>
    </dgm:pt>
    <dgm:pt modelId="{8750997C-EEDE-0642-B7CD-0159FE6A79C4}" type="parTrans" cxnId="{6D788066-6586-754B-AB96-FC6020946C92}">
      <dgm:prSet/>
      <dgm:spPr/>
      <dgm:t>
        <a:bodyPr/>
        <a:lstStyle/>
        <a:p>
          <a:endParaRPr lang="en-GB" sz="2000"/>
        </a:p>
      </dgm:t>
    </dgm:pt>
    <dgm:pt modelId="{E57253B0-487A-834B-9F4E-4DC16C7026CE}" type="sibTrans" cxnId="{6D788066-6586-754B-AB96-FC6020946C92}">
      <dgm:prSet/>
      <dgm:spPr/>
      <dgm:t>
        <a:bodyPr/>
        <a:lstStyle/>
        <a:p>
          <a:endParaRPr lang="en-GB" sz="2000"/>
        </a:p>
      </dgm:t>
    </dgm:pt>
    <dgm:pt modelId="{649EC98F-62B8-3E44-83AF-ED95622BE5A7}">
      <dgm:prSet custT="1"/>
      <dgm:spPr/>
      <dgm:t>
        <a:bodyPr/>
        <a:lstStyle/>
        <a:p>
          <a:r>
            <a:rPr lang="en-US" sz="1400" dirty="0"/>
            <a:t>Calculate the number and </a:t>
          </a:r>
          <a:r>
            <a:rPr lang="en-US" sz="1400" dirty="0" err="1"/>
            <a:t>occurence</a:t>
          </a:r>
          <a:r>
            <a:rPr lang="en-US" sz="1400" dirty="0"/>
            <a:t> of mission outcome per orbit type</a:t>
          </a:r>
          <a:endParaRPr lang="en-GB" sz="1400" dirty="0"/>
        </a:p>
      </dgm:t>
    </dgm:pt>
    <dgm:pt modelId="{040A8E37-7D03-3A4F-90BC-2B159FE10AE3}" type="parTrans" cxnId="{B3553462-876C-2342-B8C3-ACC59CF8242F}">
      <dgm:prSet/>
      <dgm:spPr/>
      <dgm:t>
        <a:bodyPr/>
        <a:lstStyle/>
        <a:p>
          <a:endParaRPr lang="en-GB" sz="2000"/>
        </a:p>
      </dgm:t>
    </dgm:pt>
    <dgm:pt modelId="{EFF49983-BE85-724E-9CBC-5B5BCCBCF403}" type="sibTrans" cxnId="{B3553462-876C-2342-B8C3-ACC59CF8242F}">
      <dgm:prSet/>
      <dgm:spPr/>
      <dgm:t>
        <a:bodyPr/>
        <a:lstStyle/>
        <a:p>
          <a:endParaRPr lang="en-GB" sz="2000"/>
        </a:p>
      </dgm:t>
    </dgm:pt>
    <dgm:pt modelId="{BDD1CA19-FCAC-E44D-9C13-588839154B31}">
      <dgm:prSet custT="1"/>
      <dgm:spPr/>
      <dgm:t>
        <a:bodyPr/>
        <a:lstStyle/>
        <a:p>
          <a:r>
            <a:rPr lang="en-US" sz="1400" dirty="0"/>
            <a:t>Create a landing outcome label from Outcome column</a:t>
          </a:r>
          <a:endParaRPr lang="en-GB" sz="1400" dirty="0"/>
        </a:p>
      </dgm:t>
    </dgm:pt>
    <dgm:pt modelId="{D26CA78D-510E-2F40-B722-EAD682321499}" type="parTrans" cxnId="{03D112C3-2E18-3D4D-A165-378B37FE0EBA}">
      <dgm:prSet/>
      <dgm:spPr/>
      <dgm:t>
        <a:bodyPr/>
        <a:lstStyle/>
        <a:p>
          <a:endParaRPr lang="en-GB" sz="2000"/>
        </a:p>
      </dgm:t>
    </dgm:pt>
    <dgm:pt modelId="{290E7FE1-F85F-8E4A-8D37-F0F1301A9EB9}" type="sibTrans" cxnId="{03D112C3-2E18-3D4D-A165-378B37FE0EBA}">
      <dgm:prSet/>
      <dgm:spPr/>
      <dgm:t>
        <a:bodyPr/>
        <a:lstStyle/>
        <a:p>
          <a:endParaRPr lang="en-GB" sz="2000"/>
        </a:p>
      </dgm:t>
    </dgm:pt>
    <dgm:pt modelId="{571CACA6-1511-5943-ABFC-FD02EE55764D}" type="pres">
      <dgm:prSet presAssocID="{A07DA434-BD2B-CA48-BD17-DF3E397DF4FC}" presName="Name0" presStyleCnt="0">
        <dgm:presLayoutVars>
          <dgm:dir/>
          <dgm:resizeHandles val="exact"/>
        </dgm:presLayoutVars>
      </dgm:prSet>
      <dgm:spPr/>
    </dgm:pt>
    <dgm:pt modelId="{8667A2B4-83ED-AB42-8C5E-285EA005D4B0}" type="pres">
      <dgm:prSet presAssocID="{D6C3D6B5-EDB5-8B40-9FCC-9F1989A2298E}" presName="parTxOnly" presStyleLbl="node1" presStyleIdx="0" presStyleCnt="6">
        <dgm:presLayoutVars>
          <dgm:bulletEnabled val="1"/>
        </dgm:presLayoutVars>
      </dgm:prSet>
      <dgm:spPr/>
    </dgm:pt>
    <dgm:pt modelId="{655B911E-6429-E946-9665-AAC99B2AC2D4}" type="pres">
      <dgm:prSet presAssocID="{A27F7DA8-E005-DF45-9B41-0304A5B6E85E}" presName="parSpace" presStyleCnt="0"/>
      <dgm:spPr/>
    </dgm:pt>
    <dgm:pt modelId="{85A15289-FA46-234E-B58D-D941BE8012DD}" type="pres">
      <dgm:prSet presAssocID="{E8EDEA45-B0B1-9A49-A902-EA55A3CFD805}" presName="parTxOnly" presStyleLbl="node1" presStyleIdx="1" presStyleCnt="6">
        <dgm:presLayoutVars>
          <dgm:bulletEnabled val="1"/>
        </dgm:presLayoutVars>
      </dgm:prSet>
      <dgm:spPr/>
    </dgm:pt>
    <dgm:pt modelId="{F7C65547-5B78-7E46-83B3-860963C4EA04}" type="pres">
      <dgm:prSet presAssocID="{A9364657-9CEF-6A4B-982B-DD0D797821FC}" presName="parSpace" presStyleCnt="0"/>
      <dgm:spPr/>
    </dgm:pt>
    <dgm:pt modelId="{A8FC865A-B07D-884B-9138-30E59CD56FF2}" type="pres">
      <dgm:prSet presAssocID="{37733F97-8391-7D4D-B059-34F0A9E4485C}" presName="parTxOnly" presStyleLbl="node1" presStyleIdx="2" presStyleCnt="6">
        <dgm:presLayoutVars>
          <dgm:bulletEnabled val="1"/>
        </dgm:presLayoutVars>
      </dgm:prSet>
      <dgm:spPr/>
    </dgm:pt>
    <dgm:pt modelId="{D409650C-5F3D-4045-BE60-45D70721602D}" type="pres">
      <dgm:prSet presAssocID="{38FC0CFA-3C3F-E742-9DEA-5E7F3C168EE4}" presName="parSpace" presStyleCnt="0"/>
      <dgm:spPr/>
    </dgm:pt>
    <dgm:pt modelId="{FC28DCF1-B8D6-8648-8491-7F30EF711E06}" type="pres">
      <dgm:prSet presAssocID="{CE25E200-3343-6E42-B77B-F19564B8AE0B}" presName="parTxOnly" presStyleLbl="node1" presStyleIdx="3" presStyleCnt="6">
        <dgm:presLayoutVars>
          <dgm:bulletEnabled val="1"/>
        </dgm:presLayoutVars>
      </dgm:prSet>
      <dgm:spPr/>
    </dgm:pt>
    <dgm:pt modelId="{BD2D8B33-136B-6843-ACF6-D8210C244DE4}" type="pres">
      <dgm:prSet presAssocID="{E57253B0-487A-834B-9F4E-4DC16C7026CE}" presName="parSpace" presStyleCnt="0"/>
      <dgm:spPr/>
    </dgm:pt>
    <dgm:pt modelId="{155FD905-05DB-2341-8BC7-4FAE0924BDD8}" type="pres">
      <dgm:prSet presAssocID="{649EC98F-62B8-3E44-83AF-ED95622BE5A7}" presName="parTxOnly" presStyleLbl="node1" presStyleIdx="4" presStyleCnt="6">
        <dgm:presLayoutVars>
          <dgm:bulletEnabled val="1"/>
        </dgm:presLayoutVars>
      </dgm:prSet>
      <dgm:spPr/>
    </dgm:pt>
    <dgm:pt modelId="{843F1601-7474-1441-9FC7-214F08DFF3EE}" type="pres">
      <dgm:prSet presAssocID="{EFF49983-BE85-724E-9CBC-5B5BCCBCF403}" presName="parSpace" presStyleCnt="0"/>
      <dgm:spPr/>
    </dgm:pt>
    <dgm:pt modelId="{2CDC7F6C-AEDA-6B41-8981-A8FD7AAF4D95}" type="pres">
      <dgm:prSet presAssocID="{BDD1CA19-FCAC-E44D-9C13-588839154B31}" presName="parTxOnly" presStyleLbl="node1" presStyleIdx="5" presStyleCnt="6">
        <dgm:presLayoutVars>
          <dgm:bulletEnabled val="1"/>
        </dgm:presLayoutVars>
      </dgm:prSet>
      <dgm:spPr/>
    </dgm:pt>
  </dgm:ptLst>
  <dgm:cxnLst>
    <dgm:cxn modelId="{52B1B717-9D8D-4048-A948-6FDD8852142B}" type="presOf" srcId="{E8EDEA45-B0B1-9A49-A902-EA55A3CFD805}" destId="{85A15289-FA46-234E-B58D-D941BE8012DD}" srcOrd="0" destOrd="0" presId="urn:microsoft.com/office/officeart/2005/8/layout/hChevron3"/>
    <dgm:cxn modelId="{5249BE1D-3E6B-1B4D-95B1-44934F0B3CB9}" type="presOf" srcId="{37733F97-8391-7D4D-B059-34F0A9E4485C}" destId="{A8FC865A-B07D-884B-9138-30E59CD56FF2}" srcOrd="0" destOrd="0" presId="urn:microsoft.com/office/officeart/2005/8/layout/hChevron3"/>
    <dgm:cxn modelId="{C34E3B5B-92F1-6443-8520-25F82FDAEBAC}" srcId="{A07DA434-BD2B-CA48-BD17-DF3E397DF4FC}" destId="{E8EDEA45-B0B1-9A49-A902-EA55A3CFD805}" srcOrd="1" destOrd="0" parTransId="{4D61EF9E-64F0-BC46-9F86-10865A75ABCF}" sibTransId="{A9364657-9CEF-6A4B-982B-DD0D797821FC}"/>
    <dgm:cxn modelId="{B3553462-876C-2342-B8C3-ACC59CF8242F}" srcId="{A07DA434-BD2B-CA48-BD17-DF3E397DF4FC}" destId="{649EC98F-62B8-3E44-83AF-ED95622BE5A7}" srcOrd="4" destOrd="0" parTransId="{040A8E37-7D03-3A4F-90BC-2B159FE10AE3}" sibTransId="{EFF49983-BE85-724E-9CBC-5B5BCCBCF403}"/>
    <dgm:cxn modelId="{6D788066-6586-754B-AB96-FC6020946C92}" srcId="{A07DA434-BD2B-CA48-BD17-DF3E397DF4FC}" destId="{CE25E200-3343-6E42-B77B-F19564B8AE0B}" srcOrd="3" destOrd="0" parTransId="{8750997C-EEDE-0642-B7CD-0159FE6A79C4}" sibTransId="{E57253B0-487A-834B-9F4E-4DC16C7026CE}"/>
    <dgm:cxn modelId="{243E2F83-C975-734C-B526-750C5CE51BCB}" type="presOf" srcId="{CE25E200-3343-6E42-B77B-F19564B8AE0B}" destId="{FC28DCF1-B8D6-8648-8491-7F30EF711E06}" srcOrd="0" destOrd="0" presId="urn:microsoft.com/office/officeart/2005/8/layout/hChevron3"/>
    <dgm:cxn modelId="{F4D0CC86-B0B0-094C-B06F-898063D514E2}" type="presOf" srcId="{D6C3D6B5-EDB5-8B40-9FCC-9F1989A2298E}" destId="{8667A2B4-83ED-AB42-8C5E-285EA005D4B0}" srcOrd="0" destOrd="0" presId="urn:microsoft.com/office/officeart/2005/8/layout/hChevron3"/>
    <dgm:cxn modelId="{BC5EE897-9000-DF4D-982F-2ECD02429B8E}" type="presOf" srcId="{A07DA434-BD2B-CA48-BD17-DF3E397DF4FC}" destId="{571CACA6-1511-5943-ABFC-FD02EE55764D}" srcOrd="0" destOrd="0" presId="urn:microsoft.com/office/officeart/2005/8/layout/hChevron3"/>
    <dgm:cxn modelId="{2E77AAC0-A734-0548-AAAB-3808F1FF8021}" srcId="{A07DA434-BD2B-CA48-BD17-DF3E397DF4FC}" destId="{37733F97-8391-7D4D-B059-34F0A9E4485C}" srcOrd="2" destOrd="0" parTransId="{7257338E-167D-D246-9107-8F77A12AD9EF}" sibTransId="{38FC0CFA-3C3F-E742-9DEA-5E7F3C168EE4}"/>
    <dgm:cxn modelId="{03D112C3-2E18-3D4D-A165-378B37FE0EBA}" srcId="{A07DA434-BD2B-CA48-BD17-DF3E397DF4FC}" destId="{BDD1CA19-FCAC-E44D-9C13-588839154B31}" srcOrd="5" destOrd="0" parTransId="{D26CA78D-510E-2F40-B722-EAD682321499}" sibTransId="{290E7FE1-F85F-8E4A-8D37-F0F1301A9EB9}"/>
    <dgm:cxn modelId="{440AA3C7-BC58-FC4D-87C5-C9DACD8CFF20}" type="presOf" srcId="{649EC98F-62B8-3E44-83AF-ED95622BE5A7}" destId="{155FD905-05DB-2341-8BC7-4FAE0924BDD8}" srcOrd="0" destOrd="0" presId="urn:microsoft.com/office/officeart/2005/8/layout/hChevron3"/>
    <dgm:cxn modelId="{7147B6D2-F98F-434A-91BE-B3E5BAB7698B}" type="presOf" srcId="{BDD1CA19-FCAC-E44D-9C13-588839154B31}" destId="{2CDC7F6C-AEDA-6B41-8981-A8FD7AAF4D95}" srcOrd="0" destOrd="0" presId="urn:microsoft.com/office/officeart/2005/8/layout/hChevron3"/>
    <dgm:cxn modelId="{372FF7D8-5BBD-8948-B0B6-F6735A5F8BE3}" srcId="{A07DA434-BD2B-CA48-BD17-DF3E397DF4FC}" destId="{D6C3D6B5-EDB5-8B40-9FCC-9F1989A2298E}" srcOrd="0" destOrd="0" parTransId="{8D7395BC-6300-B847-B01C-019B6DFFDFA0}" sibTransId="{A27F7DA8-E005-DF45-9B41-0304A5B6E85E}"/>
    <dgm:cxn modelId="{ADC9BEE1-FFA9-6B40-85A5-AF0CBF88D597}" type="presParOf" srcId="{571CACA6-1511-5943-ABFC-FD02EE55764D}" destId="{8667A2B4-83ED-AB42-8C5E-285EA005D4B0}" srcOrd="0" destOrd="0" presId="urn:microsoft.com/office/officeart/2005/8/layout/hChevron3"/>
    <dgm:cxn modelId="{12747C59-D02E-E94B-8FFF-6BCA333B15D4}" type="presParOf" srcId="{571CACA6-1511-5943-ABFC-FD02EE55764D}" destId="{655B911E-6429-E946-9665-AAC99B2AC2D4}" srcOrd="1" destOrd="0" presId="urn:microsoft.com/office/officeart/2005/8/layout/hChevron3"/>
    <dgm:cxn modelId="{C90B882F-FB65-EA4D-A348-8A82FC7D72DC}" type="presParOf" srcId="{571CACA6-1511-5943-ABFC-FD02EE55764D}" destId="{85A15289-FA46-234E-B58D-D941BE8012DD}" srcOrd="2" destOrd="0" presId="urn:microsoft.com/office/officeart/2005/8/layout/hChevron3"/>
    <dgm:cxn modelId="{1F527EBB-F76C-334B-B79B-F5662E516311}" type="presParOf" srcId="{571CACA6-1511-5943-ABFC-FD02EE55764D}" destId="{F7C65547-5B78-7E46-83B3-860963C4EA04}" srcOrd="3" destOrd="0" presId="urn:microsoft.com/office/officeart/2005/8/layout/hChevron3"/>
    <dgm:cxn modelId="{FF5ABD12-2BAE-684F-9AF9-3207DB3D224E}" type="presParOf" srcId="{571CACA6-1511-5943-ABFC-FD02EE55764D}" destId="{A8FC865A-B07D-884B-9138-30E59CD56FF2}" srcOrd="4" destOrd="0" presId="urn:microsoft.com/office/officeart/2005/8/layout/hChevron3"/>
    <dgm:cxn modelId="{1202FF7F-5E5E-6744-B347-A0A324D7697E}" type="presParOf" srcId="{571CACA6-1511-5943-ABFC-FD02EE55764D}" destId="{D409650C-5F3D-4045-BE60-45D70721602D}" srcOrd="5" destOrd="0" presId="urn:microsoft.com/office/officeart/2005/8/layout/hChevron3"/>
    <dgm:cxn modelId="{56556EA2-45B7-A14E-87EB-197CED146039}" type="presParOf" srcId="{571CACA6-1511-5943-ABFC-FD02EE55764D}" destId="{FC28DCF1-B8D6-8648-8491-7F30EF711E06}" srcOrd="6" destOrd="0" presId="urn:microsoft.com/office/officeart/2005/8/layout/hChevron3"/>
    <dgm:cxn modelId="{47DA4C76-E075-BE45-9824-B2A367811D9B}" type="presParOf" srcId="{571CACA6-1511-5943-ABFC-FD02EE55764D}" destId="{BD2D8B33-136B-6843-ACF6-D8210C244DE4}" srcOrd="7" destOrd="0" presId="urn:microsoft.com/office/officeart/2005/8/layout/hChevron3"/>
    <dgm:cxn modelId="{036E20E3-DB33-6943-B1BC-E4CC396CB58F}" type="presParOf" srcId="{571CACA6-1511-5943-ABFC-FD02EE55764D}" destId="{155FD905-05DB-2341-8BC7-4FAE0924BDD8}" srcOrd="8" destOrd="0" presId="urn:microsoft.com/office/officeart/2005/8/layout/hChevron3"/>
    <dgm:cxn modelId="{CB63C6F7-7D3D-5840-A5D9-93C1025DF047}" type="presParOf" srcId="{571CACA6-1511-5943-ABFC-FD02EE55764D}" destId="{843F1601-7474-1441-9FC7-214F08DFF3EE}" srcOrd="9" destOrd="0" presId="urn:microsoft.com/office/officeart/2005/8/layout/hChevron3"/>
    <dgm:cxn modelId="{EB680858-1E9C-9648-B278-4059C2F08EB2}" type="presParOf" srcId="{571CACA6-1511-5943-ABFC-FD02EE55764D}" destId="{2CDC7F6C-AEDA-6B41-8981-A8FD7AAF4D9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437DA-997D-5244-9A0C-EE658D444EC5}" type="doc">
      <dgm:prSet loTypeId="urn:microsoft.com/office/officeart/2009/3/layout/RandomtoResultProcess" loCatId="process" qsTypeId="urn:microsoft.com/office/officeart/2005/8/quickstyle/simple1" qsCatId="simple" csTypeId="urn:microsoft.com/office/officeart/2005/8/colors/colorful4" csCatId="colorful" phldr="1"/>
      <dgm:spPr/>
      <dgm:t>
        <a:bodyPr/>
        <a:lstStyle/>
        <a:p>
          <a:endParaRPr lang="en-GB"/>
        </a:p>
      </dgm:t>
    </dgm:pt>
    <dgm:pt modelId="{E9CBC140-8FF3-D14A-AF69-B33F021529F9}">
      <dgm:prSet custT="1"/>
      <dgm:spPr/>
      <dgm:t>
        <a:bodyPr/>
        <a:lstStyle/>
        <a:p>
          <a:r>
            <a:rPr lang="en-US" sz="1600" dirty="0"/>
            <a:t>Load of the data</a:t>
          </a:r>
          <a:endParaRPr lang="en-GB" sz="1600" dirty="0"/>
        </a:p>
      </dgm:t>
    </dgm:pt>
    <dgm:pt modelId="{38B895D5-36B2-C94C-9685-280EC6D5C2BA}" type="parTrans" cxnId="{0482F4C3-7D97-984D-A35B-1D46ECA0D95F}">
      <dgm:prSet/>
      <dgm:spPr/>
      <dgm:t>
        <a:bodyPr/>
        <a:lstStyle/>
        <a:p>
          <a:endParaRPr lang="en-GB" sz="2400"/>
        </a:p>
      </dgm:t>
    </dgm:pt>
    <dgm:pt modelId="{54BD0178-8C6B-2741-B7CA-76D220B24DDD}" type="sibTrans" cxnId="{0482F4C3-7D97-984D-A35B-1D46ECA0D95F}">
      <dgm:prSet/>
      <dgm:spPr/>
      <dgm:t>
        <a:bodyPr/>
        <a:lstStyle/>
        <a:p>
          <a:endParaRPr lang="en-GB" sz="2400"/>
        </a:p>
      </dgm:t>
    </dgm:pt>
    <dgm:pt modelId="{4804FBD1-AC31-494D-979D-78CC011CCA53}">
      <dgm:prSet custT="1"/>
      <dgm:spPr/>
      <dgm:t>
        <a:bodyPr/>
        <a:lstStyle/>
        <a:p>
          <a:r>
            <a:rPr lang="en-US" sz="1600" dirty="0"/>
            <a:t>Convert the "Class" column in the data to a NumPy array, assign it to variable Y</a:t>
          </a:r>
          <a:endParaRPr lang="en-GB" sz="1600" dirty="0"/>
        </a:p>
      </dgm:t>
    </dgm:pt>
    <dgm:pt modelId="{8BBAE91E-54BF-BB47-9B18-6842FDDD2CF7}" type="parTrans" cxnId="{B29BEEAF-D361-6149-99D4-60B947AF0B56}">
      <dgm:prSet/>
      <dgm:spPr/>
      <dgm:t>
        <a:bodyPr/>
        <a:lstStyle/>
        <a:p>
          <a:endParaRPr lang="en-GB" sz="2400"/>
        </a:p>
      </dgm:t>
    </dgm:pt>
    <dgm:pt modelId="{D7E11B82-A633-C441-9B7E-D0076536A11A}" type="sibTrans" cxnId="{B29BEEAF-D361-6149-99D4-60B947AF0B56}">
      <dgm:prSet/>
      <dgm:spPr/>
      <dgm:t>
        <a:bodyPr/>
        <a:lstStyle/>
        <a:p>
          <a:endParaRPr lang="en-GB" sz="2400"/>
        </a:p>
      </dgm:t>
    </dgm:pt>
    <dgm:pt modelId="{446D848B-88B3-BB4E-B16E-FD200C45A12D}">
      <dgm:prSet custT="1"/>
      <dgm:spPr/>
      <dgm:t>
        <a:bodyPr/>
        <a:lstStyle/>
        <a:p>
          <a:r>
            <a:rPr lang="en-US" sz="1600" dirty="0"/>
            <a:t>Standardize the data in X</a:t>
          </a:r>
          <a:endParaRPr lang="en-GB" sz="1600" dirty="0"/>
        </a:p>
      </dgm:t>
    </dgm:pt>
    <dgm:pt modelId="{E50A475F-9869-A840-8427-6D751D76CA24}" type="parTrans" cxnId="{33C10E43-747A-7444-B143-587ACD91252B}">
      <dgm:prSet/>
      <dgm:spPr/>
      <dgm:t>
        <a:bodyPr/>
        <a:lstStyle/>
        <a:p>
          <a:endParaRPr lang="en-GB" sz="2400"/>
        </a:p>
      </dgm:t>
    </dgm:pt>
    <dgm:pt modelId="{AF7CB233-5CC0-214A-A467-BB1925365A61}" type="sibTrans" cxnId="{33C10E43-747A-7444-B143-587ACD91252B}">
      <dgm:prSet/>
      <dgm:spPr/>
      <dgm:t>
        <a:bodyPr/>
        <a:lstStyle/>
        <a:p>
          <a:endParaRPr lang="en-GB" sz="2400"/>
        </a:p>
      </dgm:t>
    </dgm:pt>
    <dgm:pt modelId="{D4B7C3C1-CDF0-A041-A872-39BEF2D9C2A6}">
      <dgm:prSet custT="1"/>
      <dgm:spPr/>
      <dgm:t>
        <a:bodyPr/>
        <a:lstStyle/>
        <a:p>
          <a:r>
            <a:rPr lang="en-US" sz="1600" dirty="0"/>
            <a:t>Split the data into training and testing data</a:t>
          </a:r>
          <a:endParaRPr lang="en-GB" sz="1600" dirty="0"/>
        </a:p>
      </dgm:t>
    </dgm:pt>
    <dgm:pt modelId="{B5D553FD-CB8A-404D-9FA1-6FAFA01B68DA}" type="parTrans" cxnId="{4D88C3B1-DB00-5C4B-A9AD-9D9A26CD0CC8}">
      <dgm:prSet/>
      <dgm:spPr/>
      <dgm:t>
        <a:bodyPr/>
        <a:lstStyle/>
        <a:p>
          <a:endParaRPr lang="en-GB" sz="2400"/>
        </a:p>
      </dgm:t>
    </dgm:pt>
    <dgm:pt modelId="{E8D3B383-5E22-4442-A650-81BFD8B02CBA}" type="sibTrans" cxnId="{4D88C3B1-DB00-5C4B-A9AD-9D9A26CD0CC8}">
      <dgm:prSet/>
      <dgm:spPr/>
      <dgm:t>
        <a:bodyPr/>
        <a:lstStyle/>
        <a:p>
          <a:endParaRPr lang="en-GB" sz="2400"/>
        </a:p>
      </dgm:t>
    </dgm:pt>
    <dgm:pt modelId="{4EF89293-5B9A-1A4A-95F9-8E486F403B11}">
      <dgm:prSet custT="1"/>
      <dgm:spPr/>
      <dgm:t>
        <a:bodyPr/>
        <a:lstStyle/>
        <a:p>
          <a:r>
            <a:rPr lang="en-US" sz="1600" dirty="0"/>
            <a:t>Creation of a Logistic Regression, SVM, Decision Tree, KNN and </a:t>
          </a:r>
          <a:r>
            <a:rPr lang="en-US" sz="1600" dirty="0" err="1"/>
            <a:t>GridSearchCV</a:t>
          </a:r>
          <a:r>
            <a:rPr lang="en-US" sz="1600" dirty="0"/>
            <a:t> objects</a:t>
          </a:r>
          <a:endParaRPr lang="en-GB" sz="1600" dirty="0"/>
        </a:p>
      </dgm:t>
    </dgm:pt>
    <dgm:pt modelId="{56122A3E-519A-2941-AF7B-4C82B32A4AF4}" type="parTrans" cxnId="{835E3D3A-AB6A-D04C-B93C-D757188778C0}">
      <dgm:prSet/>
      <dgm:spPr/>
      <dgm:t>
        <a:bodyPr/>
        <a:lstStyle/>
        <a:p>
          <a:endParaRPr lang="en-GB" sz="2400"/>
        </a:p>
      </dgm:t>
    </dgm:pt>
    <dgm:pt modelId="{8D23E14C-4F68-914B-AD79-43A8385333C3}" type="sibTrans" cxnId="{835E3D3A-AB6A-D04C-B93C-D757188778C0}">
      <dgm:prSet/>
      <dgm:spPr/>
      <dgm:t>
        <a:bodyPr/>
        <a:lstStyle/>
        <a:p>
          <a:endParaRPr lang="en-GB" sz="2400"/>
        </a:p>
      </dgm:t>
    </dgm:pt>
    <dgm:pt modelId="{6EA0C31E-5D86-0246-BBC3-C6B4DC5EE318}">
      <dgm:prSet custT="1"/>
      <dgm:spPr/>
      <dgm:t>
        <a:bodyPr/>
        <a:lstStyle/>
        <a:p>
          <a:r>
            <a:rPr lang="en-US" sz="1600" dirty="0"/>
            <a:t>Find the best parameters, calculate the accuracy and plot the confusion matrix</a:t>
          </a:r>
          <a:endParaRPr lang="en-GB" sz="1600" dirty="0"/>
        </a:p>
      </dgm:t>
    </dgm:pt>
    <dgm:pt modelId="{471DB5C7-A41C-A944-83A4-B0E6097E97D0}" type="parTrans" cxnId="{C6F01BDD-0347-D94E-BCB6-211E2458D166}">
      <dgm:prSet/>
      <dgm:spPr/>
      <dgm:t>
        <a:bodyPr/>
        <a:lstStyle/>
        <a:p>
          <a:endParaRPr lang="en-GB" sz="2400"/>
        </a:p>
      </dgm:t>
    </dgm:pt>
    <dgm:pt modelId="{FDA2A331-B495-4445-9E65-1011E75E597E}" type="sibTrans" cxnId="{C6F01BDD-0347-D94E-BCB6-211E2458D166}">
      <dgm:prSet/>
      <dgm:spPr/>
      <dgm:t>
        <a:bodyPr/>
        <a:lstStyle/>
        <a:p>
          <a:endParaRPr lang="en-GB" sz="2400"/>
        </a:p>
      </dgm:t>
    </dgm:pt>
    <dgm:pt modelId="{DDA34983-86F4-6E48-9F94-1B54CC5ECAA7}">
      <dgm:prSet custT="1"/>
      <dgm:spPr/>
      <dgm:t>
        <a:bodyPr/>
        <a:lstStyle/>
        <a:p>
          <a:r>
            <a:rPr lang="en-US" sz="1400" dirty="0"/>
            <a:t>Selection of method that performs best</a:t>
          </a:r>
          <a:endParaRPr lang="en-GB" sz="1400" dirty="0"/>
        </a:p>
      </dgm:t>
    </dgm:pt>
    <dgm:pt modelId="{EF177A77-B4F9-7845-AA2C-233B3DEC47E9}" type="parTrans" cxnId="{F46B63D7-2F7D-BE46-8234-3AA8A30A048E}">
      <dgm:prSet/>
      <dgm:spPr/>
      <dgm:t>
        <a:bodyPr/>
        <a:lstStyle/>
        <a:p>
          <a:endParaRPr lang="en-GB" sz="2400"/>
        </a:p>
      </dgm:t>
    </dgm:pt>
    <dgm:pt modelId="{213E800D-39ED-4E48-8919-6BBB6A9960FB}" type="sibTrans" cxnId="{F46B63D7-2F7D-BE46-8234-3AA8A30A048E}">
      <dgm:prSet/>
      <dgm:spPr/>
      <dgm:t>
        <a:bodyPr/>
        <a:lstStyle/>
        <a:p>
          <a:endParaRPr lang="en-GB" sz="2400"/>
        </a:p>
      </dgm:t>
    </dgm:pt>
    <dgm:pt modelId="{8E14733F-B390-F34F-9F7D-1A67217DC8A9}" type="pres">
      <dgm:prSet presAssocID="{654437DA-997D-5244-9A0C-EE658D444EC5}" presName="Name0" presStyleCnt="0">
        <dgm:presLayoutVars>
          <dgm:dir/>
          <dgm:animOne val="branch"/>
          <dgm:animLvl val="lvl"/>
        </dgm:presLayoutVars>
      </dgm:prSet>
      <dgm:spPr/>
    </dgm:pt>
    <dgm:pt modelId="{5C0A5559-D7DE-4C49-ACA2-265F60B8679D}" type="pres">
      <dgm:prSet presAssocID="{E9CBC140-8FF3-D14A-AF69-B33F021529F9}" presName="chaos" presStyleCnt="0"/>
      <dgm:spPr/>
    </dgm:pt>
    <dgm:pt modelId="{6632296B-E39D-1E42-B8DE-182D5389B0FA}" type="pres">
      <dgm:prSet presAssocID="{E9CBC140-8FF3-D14A-AF69-B33F021529F9}" presName="parTx1" presStyleLbl="revTx" presStyleIdx="0" presStyleCnt="6" custScaleY="218304"/>
      <dgm:spPr/>
    </dgm:pt>
    <dgm:pt modelId="{A6070973-2DC8-2D47-A12F-0D8AD354CFA4}" type="pres">
      <dgm:prSet presAssocID="{E9CBC140-8FF3-D14A-AF69-B33F021529F9}" presName="c1" presStyleLbl="node1" presStyleIdx="0" presStyleCnt="19"/>
      <dgm:spPr/>
    </dgm:pt>
    <dgm:pt modelId="{99BB4253-FA98-0E4D-B1C8-8FC8F4EF3C29}" type="pres">
      <dgm:prSet presAssocID="{E9CBC140-8FF3-D14A-AF69-B33F021529F9}" presName="c2" presStyleLbl="node1" presStyleIdx="1" presStyleCnt="19"/>
      <dgm:spPr/>
    </dgm:pt>
    <dgm:pt modelId="{22C894C0-82BB-2345-8523-251670722939}" type="pres">
      <dgm:prSet presAssocID="{E9CBC140-8FF3-D14A-AF69-B33F021529F9}" presName="c3" presStyleLbl="node1" presStyleIdx="2" presStyleCnt="19"/>
      <dgm:spPr/>
    </dgm:pt>
    <dgm:pt modelId="{E66CF3A1-611A-C241-A93B-E5CEE8F90D22}" type="pres">
      <dgm:prSet presAssocID="{E9CBC140-8FF3-D14A-AF69-B33F021529F9}" presName="c4" presStyleLbl="node1" presStyleIdx="3" presStyleCnt="19"/>
      <dgm:spPr/>
    </dgm:pt>
    <dgm:pt modelId="{2C31F908-B93C-B040-851D-BC7AB2BFE1ED}" type="pres">
      <dgm:prSet presAssocID="{E9CBC140-8FF3-D14A-AF69-B33F021529F9}" presName="c5" presStyleLbl="node1" presStyleIdx="4" presStyleCnt="19"/>
      <dgm:spPr/>
    </dgm:pt>
    <dgm:pt modelId="{A14ABADB-4CEE-4545-ACDF-D71612325DB5}" type="pres">
      <dgm:prSet presAssocID="{E9CBC140-8FF3-D14A-AF69-B33F021529F9}" presName="c6" presStyleLbl="node1" presStyleIdx="5" presStyleCnt="19"/>
      <dgm:spPr/>
    </dgm:pt>
    <dgm:pt modelId="{A4286B93-04AE-E948-B4B2-893150A4837F}" type="pres">
      <dgm:prSet presAssocID="{E9CBC140-8FF3-D14A-AF69-B33F021529F9}" presName="c7" presStyleLbl="node1" presStyleIdx="6" presStyleCnt="19"/>
      <dgm:spPr/>
    </dgm:pt>
    <dgm:pt modelId="{5472DD7E-F053-944C-ADC9-4DE8B28C9D1F}" type="pres">
      <dgm:prSet presAssocID="{E9CBC140-8FF3-D14A-AF69-B33F021529F9}" presName="c8" presStyleLbl="node1" presStyleIdx="7" presStyleCnt="19"/>
      <dgm:spPr/>
    </dgm:pt>
    <dgm:pt modelId="{288033EA-90A4-F941-88C5-E2823D361FFF}" type="pres">
      <dgm:prSet presAssocID="{E9CBC140-8FF3-D14A-AF69-B33F021529F9}" presName="c9" presStyleLbl="node1" presStyleIdx="8" presStyleCnt="19"/>
      <dgm:spPr/>
    </dgm:pt>
    <dgm:pt modelId="{8F7474B7-3968-4D4A-A0D0-48F5628F472A}" type="pres">
      <dgm:prSet presAssocID="{E9CBC140-8FF3-D14A-AF69-B33F021529F9}" presName="c10" presStyleLbl="node1" presStyleIdx="9" presStyleCnt="19"/>
      <dgm:spPr/>
    </dgm:pt>
    <dgm:pt modelId="{8105E7B4-4DA2-7341-9E98-48A426459F81}" type="pres">
      <dgm:prSet presAssocID="{E9CBC140-8FF3-D14A-AF69-B33F021529F9}" presName="c11" presStyleLbl="node1" presStyleIdx="10" presStyleCnt="19"/>
      <dgm:spPr/>
    </dgm:pt>
    <dgm:pt modelId="{03D70276-8DE7-CC47-AF73-4C549A6EEEF5}" type="pres">
      <dgm:prSet presAssocID="{E9CBC140-8FF3-D14A-AF69-B33F021529F9}" presName="c12" presStyleLbl="node1" presStyleIdx="11" presStyleCnt="19"/>
      <dgm:spPr/>
    </dgm:pt>
    <dgm:pt modelId="{2F954199-1808-7E4C-A944-93EE69B1C8F6}" type="pres">
      <dgm:prSet presAssocID="{E9CBC140-8FF3-D14A-AF69-B33F021529F9}" presName="c13" presStyleLbl="node1" presStyleIdx="12" presStyleCnt="19"/>
      <dgm:spPr/>
    </dgm:pt>
    <dgm:pt modelId="{15639F6C-FAB4-0742-BF7D-1642A316DED5}" type="pres">
      <dgm:prSet presAssocID="{E9CBC140-8FF3-D14A-AF69-B33F021529F9}" presName="c14" presStyleLbl="node1" presStyleIdx="13" presStyleCnt="19"/>
      <dgm:spPr/>
    </dgm:pt>
    <dgm:pt modelId="{70DA84D6-62AC-DE4A-A136-C8CF24284FF2}" type="pres">
      <dgm:prSet presAssocID="{E9CBC140-8FF3-D14A-AF69-B33F021529F9}" presName="c15" presStyleLbl="node1" presStyleIdx="14" presStyleCnt="19"/>
      <dgm:spPr/>
    </dgm:pt>
    <dgm:pt modelId="{8506E2A6-483C-324E-AACC-695E4B554342}" type="pres">
      <dgm:prSet presAssocID="{E9CBC140-8FF3-D14A-AF69-B33F021529F9}" presName="c16" presStyleLbl="node1" presStyleIdx="15" presStyleCnt="19"/>
      <dgm:spPr/>
    </dgm:pt>
    <dgm:pt modelId="{EF4EA722-026D-4F4D-B72E-D18AC6354ACE}" type="pres">
      <dgm:prSet presAssocID="{E9CBC140-8FF3-D14A-AF69-B33F021529F9}" presName="c17" presStyleLbl="node1" presStyleIdx="16" presStyleCnt="19"/>
      <dgm:spPr/>
    </dgm:pt>
    <dgm:pt modelId="{4209D5A1-62A7-9843-B0B1-97353B1D1BBC}" type="pres">
      <dgm:prSet presAssocID="{E9CBC140-8FF3-D14A-AF69-B33F021529F9}" presName="c18" presStyleLbl="node1" presStyleIdx="17" presStyleCnt="19"/>
      <dgm:spPr/>
    </dgm:pt>
    <dgm:pt modelId="{556D277A-296C-0D44-B1FA-2702B322E268}" type="pres">
      <dgm:prSet presAssocID="{54BD0178-8C6B-2741-B7CA-76D220B24DDD}" presName="chevronComposite1" presStyleCnt="0"/>
      <dgm:spPr/>
    </dgm:pt>
    <dgm:pt modelId="{B06A91BB-A524-B444-8258-2FAC17A788BF}" type="pres">
      <dgm:prSet presAssocID="{54BD0178-8C6B-2741-B7CA-76D220B24DDD}" presName="chevron1" presStyleLbl="sibTrans2D1" presStyleIdx="0" presStyleCnt="6"/>
      <dgm:spPr/>
    </dgm:pt>
    <dgm:pt modelId="{78CC3629-1055-5742-B3D4-92927ADF919B}" type="pres">
      <dgm:prSet presAssocID="{54BD0178-8C6B-2741-B7CA-76D220B24DDD}" presName="spChevron1" presStyleCnt="0"/>
      <dgm:spPr/>
    </dgm:pt>
    <dgm:pt modelId="{58EB02EC-154F-9241-87B1-D18AD2D31579}" type="pres">
      <dgm:prSet presAssocID="{4804FBD1-AC31-494D-979D-78CC011CCA53}" presName="middle" presStyleCnt="0"/>
      <dgm:spPr/>
    </dgm:pt>
    <dgm:pt modelId="{06D098ED-EB89-2F43-B950-5C9BD8EE90CF}" type="pres">
      <dgm:prSet presAssocID="{4804FBD1-AC31-494D-979D-78CC011CCA53}" presName="parTxMid" presStyleLbl="revTx" presStyleIdx="1" presStyleCnt="6"/>
      <dgm:spPr/>
    </dgm:pt>
    <dgm:pt modelId="{A48D759E-D8B0-F14D-B279-46D61D1DE779}" type="pres">
      <dgm:prSet presAssocID="{4804FBD1-AC31-494D-979D-78CC011CCA53}" presName="spMid" presStyleCnt="0"/>
      <dgm:spPr/>
    </dgm:pt>
    <dgm:pt modelId="{005AAD69-8443-284C-BD38-C77B8EAF7E91}" type="pres">
      <dgm:prSet presAssocID="{D7E11B82-A633-C441-9B7E-D0076536A11A}" presName="chevronComposite1" presStyleCnt="0"/>
      <dgm:spPr/>
    </dgm:pt>
    <dgm:pt modelId="{FB9B3A10-2FD0-8C4B-AD56-9CC56DF1ED8F}" type="pres">
      <dgm:prSet presAssocID="{D7E11B82-A633-C441-9B7E-D0076536A11A}" presName="chevron1" presStyleLbl="sibTrans2D1" presStyleIdx="1" presStyleCnt="6"/>
      <dgm:spPr/>
    </dgm:pt>
    <dgm:pt modelId="{AD571E87-7269-A440-A69F-2A66C4AEB90D}" type="pres">
      <dgm:prSet presAssocID="{D7E11B82-A633-C441-9B7E-D0076536A11A}" presName="spChevron1" presStyleCnt="0"/>
      <dgm:spPr/>
    </dgm:pt>
    <dgm:pt modelId="{DB390B9A-D908-2D4F-89A5-1F0A3B39AF43}" type="pres">
      <dgm:prSet presAssocID="{446D848B-88B3-BB4E-B16E-FD200C45A12D}" presName="middle" presStyleCnt="0"/>
      <dgm:spPr/>
    </dgm:pt>
    <dgm:pt modelId="{788DDEEE-744B-394D-B6CF-A80C4741E0F6}" type="pres">
      <dgm:prSet presAssocID="{446D848B-88B3-BB4E-B16E-FD200C45A12D}" presName="parTxMid" presStyleLbl="revTx" presStyleIdx="2" presStyleCnt="6"/>
      <dgm:spPr/>
    </dgm:pt>
    <dgm:pt modelId="{895CBC66-1364-7A4C-9543-7C2DAA8480A1}" type="pres">
      <dgm:prSet presAssocID="{446D848B-88B3-BB4E-B16E-FD200C45A12D}" presName="spMid" presStyleCnt="0"/>
      <dgm:spPr/>
    </dgm:pt>
    <dgm:pt modelId="{FCB4BBD4-3530-574E-9422-9A492B49CE9D}" type="pres">
      <dgm:prSet presAssocID="{AF7CB233-5CC0-214A-A467-BB1925365A61}" presName="chevronComposite1" presStyleCnt="0"/>
      <dgm:spPr/>
    </dgm:pt>
    <dgm:pt modelId="{6B5D39E3-94DA-A64D-B3CD-27D132B50CC5}" type="pres">
      <dgm:prSet presAssocID="{AF7CB233-5CC0-214A-A467-BB1925365A61}" presName="chevron1" presStyleLbl="sibTrans2D1" presStyleIdx="2" presStyleCnt="6"/>
      <dgm:spPr/>
    </dgm:pt>
    <dgm:pt modelId="{91AC3ED6-5D80-0C4E-A228-660D7051AB29}" type="pres">
      <dgm:prSet presAssocID="{AF7CB233-5CC0-214A-A467-BB1925365A61}" presName="spChevron1" presStyleCnt="0"/>
      <dgm:spPr/>
    </dgm:pt>
    <dgm:pt modelId="{87722FDE-57E6-EC47-BE8C-0124DAA227D1}" type="pres">
      <dgm:prSet presAssocID="{D4B7C3C1-CDF0-A041-A872-39BEF2D9C2A6}" presName="middle" presStyleCnt="0"/>
      <dgm:spPr/>
    </dgm:pt>
    <dgm:pt modelId="{C1BA3CE0-74AD-B64E-B56C-C9EE7ECA882C}" type="pres">
      <dgm:prSet presAssocID="{D4B7C3C1-CDF0-A041-A872-39BEF2D9C2A6}" presName="parTxMid" presStyleLbl="revTx" presStyleIdx="3" presStyleCnt="6" custScaleY="244910" custLinFactNeighborX="-8128" custLinFactNeighborY="-45731"/>
      <dgm:spPr/>
    </dgm:pt>
    <dgm:pt modelId="{D1292126-DE2F-824A-B290-149DF0A8D1C6}" type="pres">
      <dgm:prSet presAssocID="{D4B7C3C1-CDF0-A041-A872-39BEF2D9C2A6}" presName="spMid" presStyleCnt="0"/>
      <dgm:spPr/>
    </dgm:pt>
    <dgm:pt modelId="{D9EEA508-B68F-B344-8567-848F2BA4E394}" type="pres">
      <dgm:prSet presAssocID="{E8D3B383-5E22-4442-A650-81BFD8B02CBA}" presName="chevronComposite1" presStyleCnt="0"/>
      <dgm:spPr/>
    </dgm:pt>
    <dgm:pt modelId="{C9C6D939-A428-5841-A252-89081709D7CF}" type="pres">
      <dgm:prSet presAssocID="{E8D3B383-5E22-4442-A650-81BFD8B02CBA}" presName="chevron1" presStyleLbl="sibTrans2D1" presStyleIdx="3" presStyleCnt="6"/>
      <dgm:spPr/>
    </dgm:pt>
    <dgm:pt modelId="{5DDC80AE-DD33-DD4B-8612-4E8101CCDB43}" type="pres">
      <dgm:prSet presAssocID="{E8D3B383-5E22-4442-A650-81BFD8B02CBA}" presName="spChevron1" presStyleCnt="0"/>
      <dgm:spPr/>
    </dgm:pt>
    <dgm:pt modelId="{BD29F103-90F2-1E4B-86DA-017F60180254}" type="pres">
      <dgm:prSet presAssocID="{4EF89293-5B9A-1A4A-95F9-8E486F403B11}" presName="middle" presStyleCnt="0"/>
      <dgm:spPr/>
    </dgm:pt>
    <dgm:pt modelId="{1C0FE550-E791-F448-92A9-9F12785733F8}" type="pres">
      <dgm:prSet presAssocID="{4EF89293-5B9A-1A4A-95F9-8E486F403B11}" presName="parTxMid" presStyleLbl="revTx" presStyleIdx="4" presStyleCnt="6" custScaleY="221072" custLinFactNeighborY="-33812"/>
      <dgm:spPr/>
    </dgm:pt>
    <dgm:pt modelId="{46DB73EF-779F-1E41-8F58-306968B1FF41}" type="pres">
      <dgm:prSet presAssocID="{4EF89293-5B9A-1A4A-95F9-8E486F403B11}" presName="spMid" presStyleCnt="0"/>
      <dgm:spPr/>
    </dgm:pt>
    <dgm:pt modelId="{8D9B6082-7FDF-9547-AF93-1FD9EE5CF28D}" type="pres">
      <dgm:prSet presAssocID="{8D23E14C-4F68-914B-AD79-43A8385333C3}" presName="chevronComposite1" presStyleCnt="0"/>
      <dgm:spPr/>
    </dgm:pt>
    <dgm:pt modelId="{9246B982-C9D7-7044-815F-042DF38D7F3F}" type="pres">
      <dgm:prSet presAssocID="{8D23E14C-4F68-914B-AD79-43A8385333C3}" presName="chevron1" presStyleLbl="sibTrans2D1" presStyleIdx="4" presStyleCnt="6"/>
      <dgm:spPr/>
    </dgm:pt>
    <dgm:pt modelId="{E852AB9C-2E2D-4F4C-AE49-90AA20556058}" type="pres">
      <dgm:prSet presAssocID="{8D23E14C-4F68-914B-AD79-43A8385333C3}" presName="spChevron1" presStyleCnt="0"/>
      <dgm:spPr/>
    </dgm:pt>
    <dgm:pt modelId="{854537A9-E9BD-AE44-974A-68DFC8E13327}" type="pres">
      <dgm:prSet presAssocID="{6EA0C31E-5D86-0246-BBC3-C6B4DC5EE318}" presName="middle" presStyleCnt="0"/>
      <dgm:spPr/>
    </dgm:pt>
    <dgm:pt modelId="{F753F34D-1E3E-D74F-88A7-06819CFD8ADB}" type="pres">
      <dgm:prSet presAssocID="{6EA0C31E-5D86-0246-BBC3-C6B4DC5EE318}" presName="parTxMid" presStyleLbl="revTx" presStyleIdx="5" presStyleCnt="6" custScaleY="214254" custLinFactNeighborY="-37163"/>
      <dgm:spPr/>
    </dgm:pt>
    <dgm:pt modelId="{FEFC856D-99B6-A442-AFCB-1608B827E05D}" type="pres">
      <dgm:prSet presAssocID="{6EA0C31E-5D86-0246-BBC3-C6B4DC5EE318}" presName="spMid" presStyleCnt="0"/>
      <dgm:spPr/>
    </dgm:pt>
    <dgm:pt modelId="{CDF38E9E-0955-3F46-A242-49C86BF9602C}" type="pres">
      <dgm:prSet presAssocID="{FDA2A331-B495-4445-9E65-1011E75E597E}" presName="chevronComposite1" presStyleCnt="0"/>
      <dgm:spPr/>
    </dgm:pt>
    <dgm:pt modelId="{8939C45B-3E0B-F64C-842D-A66ADF33966A}" type="pres">
      <dgm:prSet presAssocID="{FDA2A331-B495-4445-9E65-1011E75E597E}" presName="chevron1" presStyleLbl="sibTrans2D1" presStyleIdx="5" presStyleCnt="6"/>
      <dgm:spPr/>
    </dgm:pt>
    <dgm:pt modelId="{669D1533-F2F7-4640-BD7E-2F9ED949382F}" type="pres">
      <dgm:prSet presAssocID="{FDA2A331-B495-4445-9E65-1011E75E597E}" presName="spChevron1" presStyleCnt="0"/>
      <dgm:spPr/>
    </dgm:pt>
    <dgm:pt modelId="{400A13E1-8A6E-3648-998A-FBB7391DCC55}" type="pres">
      <dgm:prSet presAssocID="{DDA34983-86F4-6E48-9F94-1B54CC5ECAA7}" presName="last" presStyleCnt="0"/>
      <dgm:spPr/>
    </dgm:pt>
    <dgm:pt modelId="{5A5E50AC-E0B3-E34D-A627-3BC19EC2099F}" type="pres">
      <dgm:prSet presAssocID="{DDA34983-86F4-6E48-9F94-1B54CC5ECAA7}" presName="circleTx" presStyleLbl="node1" presStyleIdx="18" presStyleCnt="19" custScaleX="107999" custScaleY="190556" custLinFactNeighborX="1150" custLinFactNeighborY="-37661"/>
      <dgm:spPr/>
    </dgm:pt>
    <dgm:pt modelId="{4A031A38-6477-DB4B-AC77-2F942F3BFA0B}" type="pres">
      <dgm:prSet presAssocID="{DDA34983-86F4-6E48-9F94-1B54CC5ECAA7}" presName="spN" presStyleCnt="0"/>
      <dgm:spPr/>
    </dgm:pt>
  </dgm:ptLst>
  <dgm:cxnLst>
    <dgm:cxn modelId="{2239A332-4A9C-D447-8C6C-607C590B55A1}" type="presOf" srcId="{E9CBC140-8FF3-D14A-AF69-B33F021529F9}" destId="{6632296B-E39D-1E42-B8DE-182D5389B0FA}" srcOrd="0" destOrd="0" presId="urn:microsoft.com/office/officeart/2009/3/layout/RandomtoResultProcess"/>
    <dgm:cxn modelId="{3CE0C533-E786-7B43-824F-0B5EF07E5D37}" type="presOf" srcId="{DDA34983-86F4-6E48-9F94-1B54CC5ECAA7}" destId="{5A5E50AC-E0B3-E34D-A627-3BC19EC2099F}" srcOrd="0" destOrd="0" presId="urn:microsoft.com/office/officeart/2009/3/layout/RandomtoResultProcess"/>
    <dgm:cxn modelId="{835E3D3A-AB6A-D04C-B93C-D757188778C0}" srcId="{654437DA-997D-5244-9A0C-EE658D444EC5}" destId="{4EF89293-5B9A-1A4A-95F9-8E486F403B11}" srcOrd="4" destOrd="0" parTransId="{56122A3E-519A-2941-AF7B-4C82B32A4AF4}" sibTransId="{8D23E14C-4F68-914B-AD79-43A8385333C3}"/>
    <dgm:cxn modelId="{33C10E43-747A-7444-B143-587ACD91252B}" srcId="{654437DA-997D-5244-9A0C-EE658D444EC5}" destId="{446D848B-88B3-BB4E-B16E-FD200C45A12D}" srcOrd="2" destOrd="0" parTransId="{E50A475F-9869-A840-8427-6D751D76CA24}" sibTransId="{AF7CB233-5CC0-214A-A467-BB1925365A61}"/>
    <dgm:cxn modelId="{12A36462-C6ED-7642-B78F-E6A253432BC3}" type="presOf" srcId="{4EF89293-5B9A-1A4A-95F9-8E486F403B11}" destId="{1C0FE550-E791-F448-92A9-9F12785733F8}" srcOrd="0" destOrd="0" presId="urn:microsoft.com/office/officeart/2009/3/layout/RandomtoResultProcess"/>
    <dgm:cxn modelId="{483AFF8A-91EC-9943-9387-B61648263908}" type="presOf" srcId="{446D848B-88B3-BB4E-B16E-FD200C45A12D}" destId="{788DDEEE-744B-394D-B6CF-A80C4741E0F6}" srcOrd="0" destOrd="0" presId="urn:microsoft.com/office/officeart/2009/3/layout/RandomtoResultProcess"/>
    <dgm:cxn modelId="{4BE0C5AB-CF6D-3F44-886E-FECA37B3ECF8}" type="presOf" srcId="{654437DA-997D-5244-9A0C-EE658D444EC5}" destId="{8E14733F-B390-F34F-9F7D-1A67217DC8A9}" srcOrd="0" destOrd="0" presId="urn:microsoft.com/office/officeart/2009/3/layout/RandomtoResultProcess"/>
    <dgm:cxn modelId="{B29BEEAF-D361-6149-99D4-60B947AF0B56}" srcId="{654437DA-997D-5244-9A0C-EE658D444EC5}" destId="{4804FBD1-AC31-494D-979D-78CC011CCA53}" srcOrd="1" destOrd="0" parTransId="{8BBAE91E-54BF-BB47-9B18-6842FDDD2CF7}" sibTransId="{D7E11B82-A633-C441-9B7E-D0076536A11A}"/>
    <dgm:cxn modelId="{4D88C3B1-DB00-5C4B-A9AD-9D9A26CD0CC8}" srcId="{654437DA-997D-5244-9A0C-EE658D444EC5}" destId="{D4B7C3C1-CDF0-A041-A872-39BEF2D9C2A6}" srcOrd="3" destOrd="0" parTransId="{B5D553FD-CB8A-404D-9FA1-6FAFA01B68DA}" sibTransId="{E8D3B383-5E22-4442-A650-81BFD8B02CBA}"/>
    <dgm:cxn modelId="{0482F4C3-7D97-984D-A35B-1D46ECA0D95F}" srcId="{654437DA-997D-5244-9A0C-EE658D444EC5}" destId="{E9CBC140-8FF3-D14A-AF69-B33F021529F9}" srcOrd="0" destOrd="0" parTransId="{38B895D5-36B2-C94C-9685-280EC6D5C2BA}" sibTransId="{54BD0178-8C6B-2741-B7CA-76D220B24DDD}"/>
    <dgm:cxn modelId="{F46B63D7-2F7D-BE46-8234-3AA8A30A048E}" srcId="{654437DA-997D-5244-9A0C-EE658D444EC5}" destId="{DDA34983-86F4-6E48-9F94-1B54CC5ECAA7}" srcOrd="6" destOrd="0" parTransId="{EF177A77-B4F9-7845-AA2C-233B3DEC47E9}" sibTransId="{213E800D-39ED-4E48-8919-6BBB6A9960FB}"/>
    <dgm:cxn modelId="{C6F01BDD-0347-D94E-BCB6-211E2458D166}" srcId="{654437DA-997D-5244-9A0C-EE658D444EC5}" destId="{6EA0C31E-5D86-0246-BBC3-C6B4DC5EE318}" srcOrd="5" destOrd="0" parTransId="{471DB5C7-A41C-A944-83A4-B0E6097E97D0}" sibTransId="{FDA2A331-B495-4445-9E65-1011E75E597E}"/>
    <dgm:cxn modelId="{F11A96DF-A298-574B-A78D-FAEA85CBE836}" type="presOf" srcId="{4804FBD1-AC31-494D-979D-78CC011CCA53}" destId="{06D098ED-EB89-2F43-B950-5C9BD8EE90CF}" srcOrd="0" destOrd="0" presId="urn:microsoft.com/office/officeart/2009/3/layout/RandomtoResultProcess"/>
    <dgm:cxn modelId="{139C14E4-A576-2A4B-8CD5-50E4083059CC}" type="presOf" srcId="{D4B7C3C1-CDF0-A041-A872-39BEF2D9C2A6}" destId="{C1BA3CE0-74AD-B64E-B56C-C9EE7ECA882C}" srcOrd="0" destOrd="0" presId="urn:microsoft.com/office/officeart/2009/3/layout/RandomtoResultProcess"/>
    <dgm:cxn modelId="{56AF57F0-7AA3-144D-A2EE-5FE82363564F}" type="presOf" srcId="{6EA0C31E-5D86-0246-BBC3-C6B4DC5EE318}" destId="{F753F34D-1E3E-D74F-88A7-06819CFD8ADB}" srcOrd="0" destOrd="0" presId="urn:microsoft.com/office/officeart/2009/3/layout/RandomtoResultProcess"/>
    <dgm:cxn modelId="{7156FEE4-307E-E248-A86E-7A326A51866D}" type="presParOf" srcId="{8E14733F-B390-F34F-9F7D-1A67217DC8A9}" destId="{5C0A5559-D7DE-4C49-ACA2-265F60B8679D}" srcOrd="0" destOrd="0" presId="urn:microsoft.com/office/officeart/2009/3/layout/RandomtoResultProcess"/>
    <dgm:cxn modelId="{E8E800EE-2008-CB41-9CA2-7D8AFED3FA43}" type="presParOf" srcId="{5C0A5559-D7DE-4C49-ACA2-265F60B8679D}" destId="{6632296B-E39D-1E42-B8DE-182D5389B0FA}" srcOrd="0" destOrd="0" presId="urn:microsoft.com/office/officeart/2009/3/layout/RandomtoResultProcess"/>
    <dgm:cxn modelId="{7A7B414E-08DA-7A48-8BB4-BDD1DF39FE0D}" type="presParOf" srcId="{5C0A5559-D7DE-4C49-ACA2-265F60B8679D}" destId="{A6070973-2DC8-2D47-A12F-0D8AD354CFA4}" srcOrd="1" destOrd="0" presId="urn:microsoft.com/office/officeart/2009/3/layout/RandomtoResultProcess"/>
    <dgm:cxn modelId="{C9734D78-8252-7B4F-8A77-1E6B26421CAA}" type="presParOf" srcId="{5C0A5559-D7DE-4C49-ACA2-265F60B8679D}" destId="{99BB4253-FA98-0E4D-B1C8-8FC8F4EF3C29}" srcOrd="2" destOrd="0" presId="urn:microsoft.com/office/officeart/2009/3/layout/RandomtoResultProcess"/>
    <dgm:cxn modelId="{3F1DA5A3-D6F9-2F49-81BC-F75FE94EA6E3}" type="presParOf" srcId="{5C0A5559-D7DE-4C49-ACA2-265F60B8679D}" destId="{22C894C0-82BB-2345-8523-251670722939}" srcOrd="3" destOrd="0" presId="urn:microsoft.com/office/officeart/2009/3/layout/RandomtoResultProcess"/>
    <dgm:cxn modelId="{F6E3263F-C368-EE4D-892A-9A8A6CB55673}" type="presParOf" srcId="{5C0A5559-D7DE-4C49-ACA2-265F60B8679D}" destId="{E66CF3A1-611A-C241-A93B-E5CEE8F90D22}" srcOrd="4" destOrd="0" presId="urn:microsoft.com/office/officeart/2009/3/layout/RandomtoResultProcess"/>
    <dgm:cxn modelId="{6ABBFC61-E957-1045-80FD-D0195E5CBBF4}" type="presParOf" srcId="{5C0A5559-D7DE-4C49-ACA2-265F60B8679D}" destId="{2C31F908-B93C-B040-851D-BC7AB2BFE1ED}" srcOrd="5" destOrd="0" presId="urn:microsoft.com/office/officeart/2009/3/layout/RandomtoResultProcess"/>
    <dgm:cxn modelId="{CF16219F-5DE2-DF4E-8A54-FAA5F77224BA}" type="presParOf" srcId="{5C0A5559-D7DE-4C49-ACA2-265F60B8679D}" destId="{A14ABADB-4CEE-4545-ACDF-D71612325DB5}" srcOrd="6" destOrd="0" presId="urn:microsoft.com/office/officeart/2009/3/layout/RandomtoResultProcess"/>
    <dgm:cxn modelId="{F1EE3296-7211-0E46-8210-3B64260F520E}" type="presParOf" srcId="{5C0A5559-D7DE-4C49-ACA2-265F60B8679D}" destId="{A4286B93-04AE-E948-B4B2-893150A4837F}" srcOrd="7" destOrd="0" presId="urn:microsoft.com/office/officeart/2009/3/layout/RandomtoResultProcess"/>
    <dgm:cxn modelId="{58775D46-6642-314E-BD23-A9389CB38775}" type="presParOf" srcId="{5C0A5559-D7DE-4C49-ACA2-265F60B8679D}" destId="{5472DD7E-F053-944C-ADC9-4DE8B28C9D1F}" srcOrd="8" destOrd="0" presId="urn:microsoft.com/office/officeart/2009/3/layout/RandomtoResultProcess"/>
    <dgm:cxn modelId="{F6971A36-3063-2549-AA4A-D781E7A45506}" type="presParOf" srcId="{5C0A5559-D7DE-4C49-ACA2-265F60B8679D}" destId="{288033EA-90A4-F941-88C5-E2823D361FFF}" srcOrd="9" destOrd="0" presId="urn:microsoft.com/office/officeart/2009/3/layout/RandomtoResultProcess"/>
    <dgm:cxn modelId="{B7B63609-95AC-9E48-A5DD-B9B9E71EE5D4}" type="presParOf" srcId="{5C0A5559-D7DE-4C49-ACA2-265F60B8679D}" destId="{8F7474B7-3968-4D4A-A0D0-48F5628F472A}" srcOrd="10" destOrd="0" presId="urn:microsoft.com/office/officeart/2009/3/layout/RandomtoResultProcess"/>
    <dgm:cxn modelId="{99D9BB72-1EB6-4B4F-A45A-DAC53011285D}" type="presParOf" srcId="{5C0A5559-D7DE-4C49-ACA2-265F60B8679D}" destId="{8105E7B4-4DA2-7341-9E98-48A426459F81}" srcOrd="11" destOrd="0" presId="urn:microsoft.com/office/officeart/2009/3/layout/RandomtoResultProcess"/>
    <dgm:cxn modelId="{DD4F83F6-0354-5342-93B5-D2D5247ACE7F}" type="presParOf" srcId="{5C0A5559-D7DE-4C49-ACA2-265F60B8679D}" destId="{03D70276-8DE7-CC47-AF73-4C549A6EEEF5}" srcOrd="12" destOrd="0" presId="urn:microsoft.com/office/officeart/2009/3/layout/RandomtoResultProcess"/>
    <dgm:cxn modelId="{0E966C41-A41D-1E45-A0DC-AFA7B11FD087}" type="presParOf" srcId="{5C0A5559-D7DE-4C49-ACA2-265F60B8679D}" destId="{2F954199-1808-7E4C-A944-93EE69B1C8F6}" srcOrd="13" destOrd="0" presId="urn:microsoft.com/office/officeart/2009/3/layout/RandomtoResultProcess"/>
    <dgm:cxn modelId="{217D87A8-3CA6-4C4A-A9E6-19ED32DC48F4}" type="presParOf" srcId="{5C0A5559-D7DE-4C49-ACA2-265F60B8679D}" destId="{15639F6C-FAB4-0742-BF7D-1642A316DED5}" srcOrd="14" destOrd="0" presId="urn:microsoft.com/office/officeart/2009/3/layout/RandomtoResultProcess"/>
    <dgm:cxn modelId="{0443643D-A63C-BA40-A16D-19DBAD958C1C}" type="presParOf" srcId="{5C0A5559-D7DE-4C49-ACA2-265F60B8679D}" destId="{70DA84D6-62AC-DE4A-A136-C8CF24284FF2}" srcOrd="15" destOrd="0" presId="urn:microsoft.com/office/officeart/2009/3/layout/RandomtoResultProcess"/>
    <dgm:cxn modelId="{49E598A0-BF8A-694E-923C-65754978D9F0}" type="presParOf" srcId="{5C0A5559-D7DE-4C49-ACA2-265F60B8679D}" destId="{8506E2A6-483C-324E-AACC-695E4B554342}" srcOrd="16" destOrd="0" presId="urn:microsoft.com/office/officeart/2009/3/layout/RandomtoResultProcess"/>
    <dgm:cxn modelId="{07F3959B-9491-5849-A3A8-A07277EFFCC9}" type="presParOf" srcId="{5C0A5559-D7DE-4C49-ACA2-265F60B8679D}" destId="{EF4EA722-026D-4F4D-B72E-D18AC6354ACE}" srcOrd="17" destOrd="0" presId="urn:microsoft.com/office/officeart/2009/3/layout/RandomtoResultProcess"/>
    <dgm:cxn modelId="{EB988516-8224-6A49-95FA-D7B020B8232D}" type="presParOf" srcId="{5C0A5559-D7DE-4C49-ACA2-265F60B8679D}" destId="{4209D5A1-62A7-9843-B0B1-97353B1D1BBC}" srcOrd="18" destOrd="0" presId="urn:microsoft.com/office/officeart/2009/3/layout/RandomtoResultProcess"/>
    <dgm:cxn modelId="{BE551F53-CF3E-CE4E-BE8E-1BCBAB350B92}" type="presParOf" srcId="{8E14733F-B390-F34F-9F7D-1A67217DC8A9}" destId="{556D277A-296C-0D44-B1FA-2702B322E268}" srcOrd="1" destOrd="0" presId="urn:microsoft.com/office/officeart/2009/3/layout/RandomtoResultProcess"/>
    <dgm:cxn modelId="{701D519B-3B15-7042-BFE1-549F5A8AF948}" type="presParOf" srcId="{556D277A-296C-0D44-B1FA-2702B322E268}" destId="{B06A91BB-A524-B444-8258-2FAC17A788BF}" srcOrd="0" destOrd="0" presId="urn:microsoft.com/office/officeart/2009/3/layout/RandomtoResultProcess"/>
    <dgm:cxn modelId="{4DF2C5A3-94A1-C64F-8F61-F3095DE14D7F}" type="presParOf" srcId="{556D277A-296C-0D44-B1FA-2702B322E268}" destId="{78CC3629-1055-5742-B3D4-92927ADF919B}" srcOrd="1" destOrd="0" presId="urn:microsoft.com/office/officeart/2009/3/layout/RandomtoResultProcess"/>
    <dgm:cxn modelId="{A67C4D52-D9CF-234C-981D-3A24B1045CEC}" type="presParOf" srcId="{8E14733F-B390-F34F-9F7D-1A67217DC8A9}" destId="{58EB02EC-154F-9241-87B1-D18AD2D31579}" srcOrd="2" destOrd="0" presId="urn:microsoft.com/office/officeart/2009/3/layout/RandomtoResultProcess"/>
    <dgm:cxn modelId="{49710CFB-CCD7-D540-8C96-40761A1EBDAB}" type="presParOf" srcId="{58EB02EC-154F-9241-87B1-D18AD2D31579}" destId="{06D098ED-EB89-2F43-B950-5C9BD8EE90CF}" srcOrd="0" destOrd="0" presId="urn:microsoft.com/office/officeart/2009/3/layout/RandomtoResultProcess"/>
    <dgm:cxn modelId="{EB34BA0E-068D-164B-A014-3B8A6C59ABAA}" type="presParOf" srcId="{58EB02EC-154F-9241-87B1-D18AD2D31579}" destId="{A48D759E-D8B0-F14D-B279-46D61D1DE779}" srcOrd="1" destOrd="0" presId="urn:microsoft.com/office/officeart/2009/3/layout/RandomtoResultProcess"/>
    <dgm:cxn modelId="{240174DD-4D33-0347-94D6-E8064901930E}" type="presParOf" srcId="{8E14733F-B390-F34F-9F7D-1A67217DC8A9}" destId="{005AAD69-8443-284C-BD38-C77B8EAF7E91}" srcOrd="3" destOrd="0" presId="urn:microsoft.com/office/officeart/2009/3/layout/RandomtoResultProcess"/>
    <dgm:cxn modelId="{E35B9756-3FD4-0A47-9DFA-C4E856E47203}" type="presParOf" srcId="{005AAD69-8443-284C-BD38-C77B8EAF7E91}" destId="{FB9B3A10-2FD0-8C4B-AD56-9CC56DF1ED8F}" srcOrd="0" destOrd="0" presId="urn:microsoft.com/office/officeart/2009/3/layout/RandomtoResultProcess"/>
    <dgm:cxn modelId="{E13C4E19-105F-F646-B76C-D6D0E78EBC1C}" type="presParOf" srcId="{005AAD69-8443-284C-BD38-C77B8EAF7E91}" destId="{AD571E87-7269-A440-A69F-2A66C4AEB90D}" srcOrd="1" destOrd="0" presId="urn:microsoft.com/office/officeart/2009/3/layout/RandomtoResultProcess"/>
    <dgm:cxn modelId="{15026E2A-6CB4-CF4C-B91B-FB15C96B7792}" type="presParOf" srcId="{8E14733F-B390-F34F-9F7D-1A67217DC8A9}" destId="{DB390B9A-D908-2D4F-89A5-1F0A3B39AF43}" srcOrd="4" destOrd="0" presId="urn:microsoft.com/office/officeart/2009/3/layout/RandomtoResultProcess"/>
    <dgm:cxn modelId="{DE5CE96D-31A8-4747-AA29-B025F06687C9}" type="presParOf" srcId="{DB390B9A-D908-2D4F-89A5-1F0A3B39AF43}" destId="{788DDEEE-744B-394D-B6CF-A80C4741E0F6}" srcOrd="0" destOrd="0" presId="urn:microsoft.com/office/officeart/2009/3/layout/RandomtoResultProcess"/>
    <dgm:cxn modelId="{C69F5395-1414-CE4D-8F1F-263F8D611C11}" type="presParOf" srcId="{DB390B9A-D908-2D4F-89A5-1F0A3B39AF43}" destId="{895CBC66-1364-7A4C-9543-7C2DAA8480A1}" srcOrd="1" destOrd="0" presId="urn:microsoft.com/office/officeart/2009/3/layout/RandomtoResultProcess"/>
    <dgm:cxn modelId="{AF1ACD79-8DB5-9449-BD0B-672F784DD03A}" type="presParOf" srcId="{8E14733F-B390-F34F-9F7D-1A67217DC8A9}" destId="{FCB4BBD4-3530-574E-9422-9A492B49CE9D}" srcOrd="5" destOrd="0" presId="urn:microsoft.com/office/officeart/2009/3/layout/RandomtoResultProcess"/>
    <dgm:cxn modelId="{B95FEC10-011D-184E-AAF2-CEF2D5EE890F}" type="presParOf" srcId="{FCB4BBD4-3530-574E-9422-9A492B49CE9D}" destId="{6B5D39E3-94DA-A64D-B3CD-27D132B50CC5}" srcOrd="0" destOrd="0" presId="urn:microsoft.com/office/officeart/2009/3/layout/RandomtoResultProcess"/>
    <dgm:cxn modelId="{5743340B-32B3-4546-A60C-A1E412C3FD72}" type="presParOf" srcId="{FCB4BBD4-3530-574E-9422-9A492B49CE9D}" destId="{91AC3ED6-5D80-0C4E-A228-660D7051AB29}" srcOrd="1" destOrd="0" presId="urn:microsoft.com/office/officeart/2009/3/layout/RandomtoResultProcess"/>
    <dgm:cxn modelId="{46912A0A-353D-CB4A-8034-7A465CEDA82E}" type="presParOf" srcId="{8E14733F-B390-F34F-9F7D-1A67217DC8A9}" destId="{87722FDE-57E6-EC47-BE8C-0124DAA227D1}" srcOrd="6" destOrd="0" presId="urn:microsoft.com/office/officeart/2009/3/layout/RandomtoResultProcess"/>
    <dgm:cxn modelId="{B59F28CF-144E-E546-A724-A3B7A86FC3C6}" type="presParOf" srcId="{87722FDE-57E6-EC47-BE8C-0124DAA227D1}" destId="{C1BA3CE0-74AD-B64E-B56C-C9EE7ECA882C}" srcOrd="0" destOrd="0" presId="urn:microsoft.com/office/officeart/2009/3/layout/RandomtoResultProcess"/>
    <dgm:cxn modelId="{98A41757-BC33-5541-B466-FA0E563BA6D8}" type="presParOf" srcId="{87722FDE-57E6-EC47-BE8C-0124DAA227D1}" destId="{D1292126-DE2F-824A-B290-149DF0A8D1C6}" srcOrd="1" destOrd="0" presId="urn:microsoft.com/office/officeart/2009/3/layout/RandomtoResultProcess"/>
    <dgm:cxn modelId="{23B278FE-D757-7345-A443-B422AC4D46D4}" type="presParOf" srcId="{8E14733F-B390-F34F-9F7D-1A67217DC8A9}" destId="{D9EEA508-B68F-B344-8567-848F2BA4E394}" srcOrd="7" destOrd="0" presId="urn:microsoft.com/office/officeart/2009/3/layout/RandomtoResultProcess"/>
    <dgm:cxn modelId="{B89E6B18-99F7-4C40-8E18-CC92064E0BB6}" type="presParOf" srcId="{D9EEA508-B68F-B344-8567-848F2BA4E394}" destId="{C9C6D939-A428-5841-A252-89081709D7CF}" srcOrd="0" destOrd="0" presId="urn:microsoft.com/office/officeart/2009/3/layout/RandomtoResultProcess"/>
    <dgm:cxn modelId="{F7C13C6A-771A-414B-BED6-554285845358}" type="presParOf" srcId="{D9EEA508-B68F-B344-8567-848F2BA4E394}" destId="{5DDC80AE-DD33-DD4B-8612-4E8101CCDB43}" srcOrd="1" destOrd="0" presId="urn:microsoft.com/office/officeart/2009/3/layout/RandomtoResultProcess"/>
    <dgm:cxn modelId="{AED2235B-E826-2140-94A3-7C98B543CF8F}" type="presParOf" srcId="{8E14733F-B390-F34F-9F7D-1A67217DC8A9}" destId="{BD29F103-90F2-1E4B-86DA-017F60180254}" srcOrd="8" destOrd="0" presId="urn:microsoft.com/office/officeart/2009/3/layout/RandomtoResultProcess"/>
    <dgm:cxn modelId="{34DE0488-BAD1-4640-A3EC-36234FB83FF4}" type="presParOf" srcId="{BD29F103-90F2-1E4B-86DA-017F60180254}" destId="{1C0FE550-E791-F448-92A9-9F12785733F8}" srcOrd="0" destOrd="0" presId="urn:microsoft.com/office/officeart/2009/3/layout/RandomtoResultProcess"/>
    <dgm:cxn modelId="{CE45DAF4-47F0-7141-ABBF-0A96D091155A}" type="presParOf" srcId="{BD29F103-90F2-1E4B-86DA-017F60180254}" destId="{46DB73EF-779F-1E41-8F58-306968B1FF41}" srcOrd="1" destOrd="0" presId="urn:microsoft.com/office/officeart/2009/3/layout/RandomtoResultProcess"/>
    <dgm:cxn modelId="{EE9E75F6-2C8D-594E-A5BB-C205A3E3E2CF}" type="presParOf" srcId="{8E14733F-B390-F34F-9F7D-1A67217DC8A9}" destId="{8D9B6082-7FDF-9547-AF93-1FD9EE5CF28D}" srcOrd="9" destOrd="0" presId="urn:microsoft.com/office/officeart/2009/3/layout/RandomtoResultProcess"/>
    <dgm:cxn modelId="{FFA7F6BE-0CB9-7644-BD29-64941B1FBCDC}" type="presParOf" srcId="{8D9B6082-7FDF-9547-AF93-1FD9EE5CF28D}" destId="{9246B982-C9D7-7044-815F-042DF38D7F3F}" srcOrd="0" destOrd="0" presId="urn:microsoft.com/office/officeart/2009/3/layout/RandomtoResultProcess"/>
    <dgm:cxn modelId="{BC48A26B-8DFE-2248-8B46-01289D56EA2A}" type="presParOf" srcId="{8D9B6082-7FDF-9547-AF93-1FD9EE5CF28D}" destId="{E852AB9C-2E2D-4F4C-AE49-90AA20556058}" srcOrd="1" destOrd="0" presId="urn:microsoft.com/office/officeart/2009/3/layout/RandomtoResultProcess"/>
    <dgm:cxn modelId="{CC5A1219-5CE3-D04F-8707-5A239718BA13}" type="presParOf" srcId="{8E14733F-B390-F34F-9F7D-1A67217DC8A9}" destId="{854537A9-E9BD-AE44-974A-68DFC8E13327}" srcOrd="10" destOrd="0" presId="urn:microsoft.com/office/officeart/2009/3/layout/RandomtoResultProcess"/>
    <dgm:cxn modelId="{878867DA-3F49-DC4D-812E-56BD551782E0}" type="presParOf" srcId="{854537A9-E9BD-AE44-974A-68DFC8E13327}" destId="{F753F34D-1E3E-D74F-88A7-06819CFD8ADB}" srcOrd="0" destOrd="0" presId="urn:microsoft.com/office/officeart/2009/3/layout/RandomtoResultProcess"/>
    <dgm:cxn modelId="{86E86DAB-28B5-6B42-86B4-CBCABEABDAE9}" type="presParOf" srcId="{854537A9-E9BD-AE44-974A-68DFC8E13327}" destId="{FEFC856D-99B6-A442-AFCB-1608B827E05D}" srcOrd="1" destOrd="0" presId="urn:microsoft.com/office/officeart/2009/3/layout/RandomtoResultProcess"/>
    <dgm:cxn modelId="{3E8EE5DE-0C76-E445-9869-EF10D6366B57}" type="presParOf" srcId="{8E14733F-B390-F34F-9F7D-1A67217DC8A9}" destId="{CDF38E9E-0955-3F46-A242-49C86BF9602C}" srcOrd="11" destOrd="0" presId="urn:microsoft.com/office/officeart/2009/3/layout/RandomtoResultProcess"/>
    <dgm:cxn modelId="{CA92EFD0-2D33-B743-9C1A-CBAD34987FCA}" type="presParOf" srcId="{CDF38E9E-0955-3F46-A242-49C86BF9602C}" destId="{8939C45B-3E0B-F64C-842D-A66ADF33966A}" srcOrd="0" destOrd="0" presId="urn:microsoft.com/office/officeart/2009/3/layout/RandomtoResultProcess"/>
    <dgm:cxn modelId="{E86CCDE3-5541-6C4A-B3F3-29D9BDB01E3E}" type="presParOf" srcId="{CDF38E9E-0955-3F46-A242-49C86BF9602C}" destId="{669D1533-F2F7-4640-BD7E-2F9ED949382F}" srcOrd="1" destOrd="0" presId="urn:microsoft.com/office/officeart/2009/3/layout/RandomtoResultProcess"/>
    <dgm:cxn modelId="{A9AB7A18-7416-F545-9D60-0A299E7DB16C}" type="presParOf" srcId="{8E14733F-B390-F34F-9F7D-1A67217DC8A9}" destId="{400A13E1-8A6E-3648-998A-FBB7391DCC55}" srcOrd="12" destOrd="0" presId="urn:microsoft.com/office/officeart/2009/3/layout/RandomtoResultProcess"/>
    <dgm:cxn modelId="{69A092EE-2C81-BA40-B2C2-689C5EFFE8BD}" type="presParOf" srcId="{400A13E1-8A6E-3648-998A-FBB7391DCC55}" destId="{5A5E50AC-E0B3-E34D-A627-3BC19EC2099F}" srcOrd="0" destOrd="0" presId="urn:microsoft.com/office/officeart/2009/3/layout/RandomtoResultProcess"/>
    <dgm:cxn modelId="{E7B0893C-7038-2542-BBBF-8DA6B52512AE}" type="presParOf" srcId="{400A13E1-8A6E-3648-998A-FBB7391DCC55}" destId="{4A031A38-6477-DB4B-AC77-2F942F3BFA0B}"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17BFE-3EF0-F448-9E12-8164EC8461F9}">
      <dsp:nvSpPr>
        <dsp:cNvPr id="0" name=""/>
        <dsp:cNvSpPr/>
      </dsp:nvSpPr>
      <dsp:spPr>
        <a:xfrm>
          <a:off x="651626" y="0"/>
          <a:ext cx="7385096" cy="2556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F0B1F-0D83-0841-BF4D-36B4AAE1115A}">
      <dsp:nvSpPr>
        <dsp:cNvPr id="0" name=""/>
        <dsp:cNvSpPr/>
      </dsp:nvSpPr>
      <dsp:spPr>
        <a:xfrm>
          <a:off x="4348" y="766799"/>
          <a:ext cx="2091482" cy="10224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SpaceX REST API endpoint</a:t>
          </a:r>
          <a:endParaRPr lang="en-GB" sz="2000" b="1" kern="1200" dirty="0"/>
        </a:p>
      </dsp:txBody>
      <dsp:txXfrm>
        <a:off x="54257" y="816708"/>
        <a:ext cx="1991664" cy="922582"/>
      </dsp:txXfrm>
    </dsp:sp>
    <dsp:sp modelId="{79C9EBD9-20B0-394D-85F9-58DA4721F6E3}">
      <dsp:nvSpPr>
        <dsp:cNvPr id="0" name=""/>
        <dsp:cNvSpPr/>
      </dsp:nvSpPr>
      <dsp:spPr>
        <a:xfrm>
          <a:off x="2200404" y="766799"/>
          <a:ext cx="2091482" cy="10224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Get request using the requests library</a:t>
          </a:r>
          <a:endParaRPr lang="en-GB" sz="1800" kern="1200" dirty="0"/>
        </a:p>
      </dsp:txBody>
      <dsp:txXfrm>
        <a:off x="2250313" y="816708"/>
        <a:ext cx="1991664" cy="922582"/>
      </dsp:txXfrm>
    </dsp:sp>
    <dsp:sp modelId="{D2685B40-6194-3A4F-A4C8-EBF44CC60216}">
      <dsp:nvSpPr>
        <dsp:cNvPr id="0" name=""/>
        <dsp:cNvSpPr/>
      </dsp:nvSpPr>
      <dsp:spPr>
        <a:xfrm>
          <a:off x="4396461" y="766799"/>
          <a:ext cx="2091482" cy="10224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Get past launch data as a JSON objects</a:t>
          </a:r>
          <a:endParaRPr lang="en-GB" sz="1800" kern="1200"/>
        </a:p>
      </dsp:txBody>
      <dsp:txXfrm>
        <a:off x="4446370" y="816708"/>
        <a:ext cx="1991664" cy="922582"/>
      </dsp:txXfrm>
    </dsp:sp>
    <dsp:sp modelId="{AE5B8780-888F-AB4A-9EEA-819C1FB898C2}">
      <dsp:nvSpPr>
        <dsp:cNvPr id="0" name=""/>
        <dsp:cNvSpPr/>
      </dsp:nvSpPr>
      <dsp:spPr>
        <a:xfrm>
          <a:off x="6592518" y="766799"/>
          <a:ext cx="2091482" cy="10224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Convert the JSON to a dataframe</a:t>
          </a:r>
          <a:endParaRPr lang="en-GB" sz="1800" kern="1200"/>
        </a:p>
      </dsp:txBody>
      <dsp:txXfrm>
        <a:off x="6642427" y="816708"/>
        <a:ext cx="1991664" cy="922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E42FC-0D43-7842-8867-B8FD1BB11697}">
      <dsp:nvSpPr>
        <dsp:cNvPr id="0" name=""/>
        <dsp:cNvSpPr/>
      </dsp:nvSpPr>
      <dsp:spPr>
        <a:xfrm>
          <a:off x="651626" y="0"/>
          <a:ext cx="7385095" cy="2556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2477E7-E7FB-E04F-8239-FA3EE49326FE}">
      <dsp:nvSpPr>
        <dsp:cNvPr id="0" name=""/>
        <dsp:cNvSpPr/>
      </dsp:nvSpPr>
      <dsp:spPr>
        <a:xfrm>
          <a:off x="4348" y="766799"/>
          <a:ext cx="2091482" cy="1022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Web scraping Falcon 9 launch records</a:t>
          </a:r>
        </a:p>
      </dsp:txBody>
      <dsp:txXfrm>
        <a:off x="54257" y="816708"/>
        <a:ext cx="1991664" cy="922582"/>
      </dsp:txXfrm>
    </dsp:sp>
    <dsp:sp modelId="{75ADF576-D92E-0B44-BD36-D195CD53B369}">
      <dsp:nvSpPr>
        <dsp:cNvPr id="0" name=""/>
        <dsp:cNvSpPr/>
      </dsp:nvSpPr>
      <dsp:spPr>
        <a:xfrm>
          <a:off x="2200404" y="766799"/>
          <a:ext cx="2091482" cy="1022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Use BeautifulSoup to web scrape HTMLtables</a:t>
          </a:r>
        </a:p>
      </dsp:txBody>
      <dsp:txXfrm>
        <a:off x="2250313" y="816708"/>
        <a:ext cx="1991664" cy="922582"/>
      </dsp:txXfrm>
    </dsp:sp>
    <dsp:sp modelId="{90548CD9-813E-374F-8CDE-2484409360E5}">
      <dsp:nvSpPr>
        <dsp:cNvPr id="0" name=""/>
        <dsp:cNvSpPr/>
      </dsp:nvSpPr>
      <dsp:spPr>
        <a:xfrm>
          <a:off x="4396461" y="766799"/>
          <a:ext cx="2091482" cy="1022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Parse data from tables</a:t>
          </a:r>
        </a:p>
      </dsp:txBody>
      <dsp:txXfrm>
        <a:off x="4446370" y="816708"/>
        <a:ext cx="1991664" cy="922582"/>
      </dsp:txXfrm>
    </dsp:sp>
    <dsp:sp modelId="{877E83ED-4389-C94D-94DE-3553F65CEAAE}">
      <dsp:nvSpPr>
        <dsp:cNvPr id="0" name=""/>
        <dsp:cNvSpPr/>
      </dsp:nvSpPr>
      <dsp:spPr>
        <a:xfrm>
          <a:off x="6592517" y="766799"/>
          <a:ext cx="2091482" cy="1022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Convert tables into a dataframe</a:t>
          </a:r>
        </a:p>
      </dsp:txBody>
      <dsp:txXfrm>
        <a:off x="6642426" y="816708"/>
        <a:ext cx="1991664" cy="922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74103-183E-2844-BC02-1B6FB3BD59AE}">
      <dsp:nvSpPr>
        <dsp:cNvPr id="0" name=""/>
        <dsp:cNvSpPr/>
      </dsp:nvSpPr>
      <dsp:spPr>
        <a:xfrm>
          <a:off x="5032" y="214750"/>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SpaceX REST API endpoint</a:t>
          </a:r>
          <a:endParaRPr lang="en-GB" sz="1600" kern="1200" dirty="0"/>
        </a:p>
      </dsp:txBody>
      <dsp:txXfrm>
        <a:off x="43696" y="253414"/>
        <a:ext cx="2122796" cy="1242746"/>
      </dsp:txXfrm>
    </dsp:sp>
    <dsp:sp modelId="{EDBBE418-5B8F-DD44-9553-D460D35598AF}">
      <dsp:nvSpPr>
        <dsp:cNvPr id="0" name=""/>
        <dsp:cNvSpPr/>
      </dsp:nvSpPr>
      <dsp:spPr>
        <a:xfrm>
          <a:off x="2398767" y="601972"/>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2398767" y="711098"/>
        <a:ext cx="326498" cy="327378"/>
      </dsp:txXfrm>
    </dsp:sp>
    <dsp:sp modelId="{F58BD861-DF67-C144-AFC4-A463E8EADD40}">
      <dsp:nvSpPr>
        <dsp:cNvPr id="0" name=""/>
        <dsp:cNvSpPr/>
      </dsp:nvSpPr>
      <dsp:spPr>
        <a:xfrm>
          <a:off x="3085206" y="214750"/>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 request using the requests library</a:t>
          </a:r>
          <a:endParaRPr lang="en-GB" sz="1600" kern="1200" dirty="0"/>
        </a:p>
      </dsp:txBody>
      <dsp:txXfrm>
        <a:off x="3123870" y="253414"/>
        <a:ext cx="2122796" cy="1242746"/>
      </dsp:txXfrm>
    </dsp:sp>
    <dsp:sp modelId="{E512CAA8-D290-CE48-ADC0-D451F86EB2B4}">
      <dsp:nvSpPr>
        <dsp:cNvPr id="0" name=""/>
        <dsp:cNvSpPr/>
      </dsp:nvSpPr>
      <dsp:spPr>
        <a:xfrm>
          <a:off x="5478942" y="601972"/>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478942" y="711098"/>
        <a:ext cx="326498" cy="327378"/>
      </dsp:txXfrm>
    </dsp:sp>
    <dsp:sp modelId="{B1F1B353-B004-344E-B20C-A3C0C9121995}">
      <dsp:nvSpPr>
        <dsp:cNvPr id="0" name=""/>
        <dsp:cNvSpPr/>
      </dsp:nvSpPr>
      <dsp:spPr>
        <a:xfrm>
          <a:off x="6165380" y="214750"/>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information about booster name, launch site, payload mass and landing site</a:t>
          </a:r>
          <a:endParaRPr lang="en-GB" sz="1600" kern="1200" dirty="0"/>
        </a:p>
      </dsp:txBody>
      <dsp:txXfrm>
        <a:off x="6204044" y="253414"/>
        <a:ext cx="2122796" cy="1242746"/>
      </dsp:txXfrm>
    </dsp:sp>
    <dsp:sp modelId="{4E5F8B90-459F-F444-957A-14E27B7F223E}">
      <dsp:nvSpPr>
        <dsp:cNvPr id="0" name=""/>
        <dsp:cNvSpPr/>
      </dsp:nvSpPr>
      <dsp:spPr>
        <a:xfrm>
          <a:off x="8559116" y="601972"/>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8559116" y="711098"/>
        <a:ext cx="326498" cy="327378"/>
      </dsp:txXfrm>
    </dsp:sp>
    <dsp:sp modelId="{FD717F80-B082-9642-89FC-F4711FBAD7A3}">
      <dsp:nvSpPr>
        <dsp:cNvPr id="0" name=""/>
        <dsp:cNvSpPr/>
      </dsp:nvSpPr>
      <dsp:spPr>
        <a:xfrm>
          <a:off x="9245555" y="214750"/>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 the past launch data as a JSON object</a:t>
          </a:r>
          <a:endParaRPr lang="en-GB" sz="1600" kern="1200" dirty="0"/>
        </a:p>
      </dsp:txBody>
      <dsp:txXfrm>
        <a:off x="9284219" y="253414"/>
        <a:ext cx="2122796" cy="1242746"/>
      </dsp:txXfrm>
    </dsp:sp>
    <dsp:sp modelId="{13B8ECB8-0DFE-1D46-AB15-D964253186D3}">
      <dsp:nvSpPr>
        <dsp:cNvPr id="0" name=""/>
        <dsp:cNvSpPr/>
      </dsp:nvSpPr>
      <dsp:spPr>
        <a:xfrm rot="5400000">
          <a:off x="10112404" y="1688833"/>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rot="-5400000">
        <a:off x="10181928" y="1728435"/>
        <a:ext cx="327378" cy="326498"/>
      </dsp:txXfrm>
    </dsp:sp>
    <dsp:sp modelId="{F266D2BE-2A57-4C4C-AD69-128B7005D0A2}">
      <dsp:nvSpPr>
        <dsp:cNvPr id="0" name=""/>
        <dsp:cNvSpPr/>
      </dsp:nvSpPr>
      <dsp:spPr>
        <a:xfrm>
          <a:off x="9245555" y="2414874"/>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Convert the JSON to a dataframe</a:t>
          </a:r>
          <a:endParaRPr lang="en-GB" sz="1600" kern="1200"/>
        </a:p>
      </dsp:txBody>
      <dsp:txXfrm>
        <a:off x="9284219" y="2453538"/>
        <a:ext cx="2122796" cy="1242746"/>
      </dsp:txXfrm>
    </dsp:sp>
    <dsp:sp modelId="{03BDF14D-EB17-6840-8412-62FFCBB4F566}">
      <dsp:nvSpPr>
        <dsp:cNvPr id="0" name=""/>
        <dsp:cNvSpPr/>
      </dsp:nvSpPr>
      <dsp:spPr>
        <a:xfrm rot="10800000">
          <a:off x="8585517" y="2802096"/>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rot="10800000">
        <a:off x="8725445" y="2911222"/>
        <a:ext cx="326498" cy="327378"/>
      </dsp:txXfrm>
    </dsp:sp>
    <dsp:sp modelId="{4ABB5F7D-A598-EC4F-969E-98B0EFA08049}">
      <dsp:nvSpPr>
        <dsp:cNvPr id="0" name=""/>
        <dsp:cNvSpPr/>
      </dsp:nvSpPr>
      <dsp:spPr>
        <a:xfrm>
          <a:off x="6165380" y="2414874"/>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Filter the </a:t>
          </a:r>
          <a:r>
            <a:rPr lang="en-US" sz="1600" kern="1200" dirty="0" err="1"/>
            <a:t>dataframe</a:t>
          </a:r>
          <a:r>
            <a:rPr lang="en-US" sz="1600" kern="1200" dirty="0"/>
            <a:t> to only include Falcon 9 launches</a:t>
          </a:r>
          <a:endParaRPr lang="en-GB" sz="1600" kern="1200" dirty="0"/>
        </a:p>
      </dsp:txBody>
      <dsp:txXfrm>
        <a:off x="6204044" y="2453538"/>
        <a:ext cx="2122796" cy="1242746"/>
      </dsp:txXfrm>
    </dsp:sp>
    <dsp:sp modelId="{23308606-B660-704B-80D2-5103275FB060}">
      <dsp:nvSpPr>
        <dsp:cNvPr id="0" name=""/>
        <dsp:cNvSpPr/>
      </dsp:nvSpPr>
      <dsp:spPr>
        <a:xfrm rot="10800000">
          <a:off x="5505343" y="2802096"/>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rot="10800000">
        <a:off x="5645271" y="2911222"/>
        <a:ext cx="326498" cy="327378"/>
      </dsp:txXfrm>
    </dsp:sp>
    <dsp:sp modelId="{47C3E13D-9A3D-DF4E-A8C9-2A2B8303C39A}">
      <dsp:nvSpPr>
        <dsp:cNvPr id="0" name=""/>
        <dsp:cNvSpPr/>
      </dsp:nvSpPr>
      <dsp:spPr>
        <a:xfrm>
          <a:off x="3085206" y="2414874"/>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Deal with Missing Values</a:t>
          </a:r>
          <a:endParaRPr lang="en-GB" sz="1600" kern="1200"/>
        </a:p>
      </dsp:txBody>
      <dsp:txXfrm>
        <a:off x="3123870" y="2453538"/>
        <a:ext cx="2122796" cy="1242746"/>
      </dsp:txXfrm>
    </dsp:sp>
    <dsp:sp modelId="{895CBE5B-C515-4F4C-852F-D18E0BDEF585}">
      <dsp:nvSpPr>
        <dsp:cNvPr id="0" name=""/>
        <dsp:cNvSpPr/>
      </dsp:nvSpPr>
      <dsp:spPr>
        <a:xfrm rot="10800000">
          <a:off x="2425169" y="2802096"/>
          <a:ext cx="466426" cy="545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rot="10800000">
        <a:off x="2565097" y="2911222"/>
        <a:ext cx="326498" cy="327378"/>
      </dsp:txXfrm>
    </dsp:sp>
    <dsp:sp modelId="{DDA93009-1ADD-1B43-A235-B1E2C9714054}">
      <dsp:nvSpPr>
        <dsp:cNvPr id="0" name=""/>
        <dsp:cNvSpPr/>
      </dsp:nvSpPr>
      <dsp:spPr>
        <a:xfrm>
          <a:off x="5032" y="2414874"/>
          <a:ext cx="2200124" cy="132007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Data Wrangling</a:t>
          </a:r>
          <a:endParaRPr lang="en-GB" sz="1600" kern="1200"/>
        </a:p>
      </dsp:txBody>
      <dsp:txXfrm>
        <a:off x="43696" y="2453538"/>
        <a:ext cx="2122796" cy="12427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93AEB-FE0F-8746-9DB4-8EDAEEB98FFD}">
      <dsp:nvSpPr>
        <dsp:cNvPr id="0" name=""/>
        <dsp:cNvSpPr/>
      </dsp:nvSpPr>
      <dsp:spPr>
        <a:xfrm>
          <a:off x="7400" y="205063"/>
          <a:ext cx="2211920" cy="132715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Request the Falcon9 Launch Wiki page from its URL</a:t>
          </a:r>
        </a:p>
      </dsp:txBody>
      <dsp:txXfrm>
        <a:off x="46271" y="243934"/>
        <a:ext cx="2134178" cy="1249410"/>
      </dsp:txXfrm>
    </dsp:sp>
    <dsp:sp modelId="{D3A967D3-C7EF-424D-B968-29520230C6C0}">
      <dsp:nvSpPr>
        <dsp:cNvPr id="0" name=""/>
        <dsp:cNvSpPr/>
      </dsp:nvSpPr>
      <dsp:spPr>
        <a:xfrm>
          <a:off x="2413970" y="594361"/>
          <a:ext cx="468927" cy="54855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2413970" y="704072"/>
        <a:ext cx="328249" cy="329134"/>
      </dsp:txXfrm>
    </dsp:sp>
    <dsp:sp modelId="{47500509-0AC2-7248-B5D2-931850113CF6}">
      <dsp:nvSpPr>
        <dsp:cNvPr id="0" name=""/>
        <dsp:cNvSpPr/>
      </dsp:nvSpPr>
      <dsp:spPr>
        <a:xfrm>
          <a:off x="3104089" y="205063"/>
          <a:ext cx="2211920" cy="132715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BeautifulSoup object from the response</a:t>
          </a:r>
        </a:p>
      </dsp:txBody>
      <dsp:txXfrm>
        <a:off x="3142960" y="243934"/>
        <a:ext cx="2134178" cy="1249410"/>
      </dsp:txXfrm>
    </dsp:sp>
    <dsp:sp modelId="{AD969497-FCFA-6B4C-944E-04A7FB8D6213}">
      <dsp:nvSpPr>
        <dsp:cNvPr id="0" name=""/>
        <dsp:cNvSpPr/>
      </dsp:nvSpPr>
      <dsp:spPr>
        <a:xfrm>
          <a:off x="5510659" y="594361"/>
          <a:ext cx="468927" cy="54855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5510659" y="704072"/>
        <a:ext cx="328249" cy="329134"/>
      </dsp:txXfrm>
    </dsp:sp>
    <dsp:sp modelId="{669A0274-1B44-9E4C-B3A0-B34E074BF865}">
      <dsp:nvSpPr>
        <dsp:cNvPr id="0" name=""/>
        <dsp:cNvSpPr/>
      </dsp:nvSpPr>
      <dsp:spPr>
        <a:xfrm>
          <a:off x="6200778" y="205063"/>
          <a:ext cx="2211920" cy="132715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Extract all column/variable names from the HTML table header</a:t>
          </a:r>
        </a:p>
      </dsp:txBody>
      <dsp:txXfrm>
        <a:off x="6239649" y="243934"/>
        <a:ext cx="2134178" cy="1249410"/>
      </dsp:txXfrm>
    </dsp:sp>
    <dsp:sp modelId="{7DE0D131-C4CD-6C4B-92DF-A9F167161E5A}">
      <dsp:nvSpPr>
        <dsp:cNvPr id="0" name=""/>
        <dsp:cNvSpPr/>
      </dsp:nvSpPr>
      <dsp:spPr>
        <a:xfrm rot="5400000">
          <a:off x="7072275" y="1687050"/>
          <a:ext cx="468927" cy="54855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5400000">
        <a:off x="7142172" y="1726864"/>
        <a:ext cx="329134" cy="328249"/>
      </dsp:txXfrm>
    </dsp:sp>
    <dsp:sp modelId="{4EAADEF5-0218-7D43-8A00-2DB513528F49}">
      <dsp:nvSpPr>
        <dsp:cNvPr id="0" name=""/>
        <dsp:cNvSpPr/>
      </dsp:nvSpPr>
      <dsp:spPr>
        <a:xfrm>
          <a:off x="6200778" y="2416984"/>
          <a:ext cx="2211920" cy="132715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Create a data frame by parsing the launch HTML tables</a:t>
          </a:r>
        </a:p>
      </dsp:txBody>
      <dsp:txXfrm>
        <a:off x="6239649" y="2455855"/>
        <a:ext cx="2134178" cy="1249410"/>
      </dsp:txXfrm>
    </dsp:sp>
    <dsp:sp modelId="{7B007989-F369-4747-98FF-A18336FABA35}">
      <dsp:nvSpPr>
        <dsp:cNvPr id="0" name=""/>
        <dsp:cNvSpPr/>
      </dsp:nvSpPr>
      <dsp:spPr>
        <a:xfrm rot="10800000">
          <a:off x="5537202" y="2806282"/>
          <a:ext cx="468927" cy="54855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5677880" y="2915993"/>
        <a:ext cx="328249" cy="329134"/>
      </dsp:txXfrm>
    </dsp:sp>
    <dsp:sp modelId="{6B963732-7250-A449-ADC8-F6770FD9CE5F}">
      <dsp:nvSpPr>
        <dsp:cNvPr id="0" name=""/>
        <dsp:cNvSpPr/>
      </dsp:nvSpPr>
      <dsp:spPr>
        <a:xfrm>
          <a:off x="3104089" y="2416984"/>
          <a:ext cx="2211920" cy="132715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Data Wrangling</a:t>
          </a:r>
        </a:p>
      </dsp:txBody>
      <dsp:txXfrm>
        <a:off x="3142960" y="2455855"/>
        <a:ext cx="2134178" cy="12494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7A2B4-83ED-AB42-8C5E-285EA005D4B0}">
      <dsp:nvSpPr>
        <dsp:cNvPr id="0" name=""/>
        <dsp:cNvSpPr/>
      </dsp:nvSpPr>
      <dsp:spPr>
        <a:xfrm>
          <a:off x="1488" y="1099705"/>
          <a:ext cx="2437804" cy="975121"/>
        </a:xfrm>
        <a:prstGeom prst="homePlat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Identify the missing values</a:t>
          </a:r>
          <a:endParaRPr lang="en-GB" sz="1400" kern="1200"/>
        </a:p>
      </dsp:txBody>
      <dsp:txXfrm>
        <a:off x="1488" y="1099705"/>
        <a:ext cx="2194024" cy="975121"/>
      </dsp:txXfrm>
    </dsp:sp>
    <dsp:sp modelId="{85A15289-FA46-234E-B58D-D941BE8012DD}">
      <dsp:nvSpPr>
        <dsp:cNvPr id="0" name=""/>
        <dsp:cNvSpPr/>
      </dsp:nvSpPr>
      <dsp:spPr>
        <a:xfrm>
          <a:off x="1951731" y="1099705"/>
          <a:ext cx="2437804" cy="975121"/>
        </a:xfrm>
        <a:prstGeom prst="chevron">
          <a:avLst/>
        </a:prstGeom>
        <a:solidFill>
          <a:schemeClr val="accent3">
            <a:hueOff val="542120"/>
            <a:satOff val="20000"/>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Identify numerical or categorical columns</a:t>
          </a:r>
          <a:endParaRPr lang="en-GB" sz="1400" kern="1200" dirty="0"/>
        </a:p>
      </dsp:txBody>
      <dsp:txXfrm>
        <a:off x="2439292" y="1099705"/>
        <a:ext cx="1462683" cy="975121"/>
      </dsp:txXfrm>
    </dsp:sp>
    <dsp:sp modelId="{A8FC865A-B07D-884B-9138-30E59CD56FF2}">
      <dsp:nvSpPr>
        <dsp:cNvPr id="0" name=""/>
        <dsp:cNvSpPr/>
      </dsp:nvSpPr>
      <dsp:spPr>
        <a:xfrm>
          <a:off x="3901975" y="1099705"/>
          <a:ext cx="2437804" cy="975121"/>
        </a:xfrm>
        <a:prstGeom prst="chevron">
          <a:avLst/>
        </a:prstGeom>
        <a:solidFill>
          <a:schemeClr val="accent3">
            <a:hueOff val="1084240"/>
            <a:satOff val="40000"/>
            <a:lumOff val="-588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of launches on each site</a:t>
          </a:r>
          <a:endParaRPr lang="en-GB" sz="1400" kern="1200" dirty="0"/>
        </a:p>
      </dsp:txBody>
      <dsp:txXfrm>
        <a:off x="4389536" y="1099705"/>
        <a:ext cx="1462683" cy="975121"/>
      </dsp:txXfrm>
    </dsp:sp>
    <dsp:sp modelId="{FC28DCF1-B8D6-8648-8491-7F30EF711E06}">
      <dsp:nvSpPr>
        <dsp:cNvPr id="0" name=""/>
        <dsp:cNvSpPr/>
      </dsp:nvSpPr>
      <dsp:spPr>
        <a:xfrm>
          <a:off x="5852219" y="1099705"/>
          <a:ext cx="2437804" cy="975121"/>
        </a:xfrm>
        <a:prstGeom prst="chevron">
          <a:avLst/>
        </a:prstGeom>
        <a:solidFill>
          <a:schemeClr val="accent3">
            <a:hueOff val="1626359"/>
            <a:satOff val="60000"/>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and occurrence of each orbit</a:t>
          </a:r>
          <a:endParaRPr lang="en-GB" sz="1400" kern="1200" dirty="0"/>
        </a:p>
      </dsp:txBody>
      <dsp:txXfrm>
        <a:off x="6339780" y="1099705"/>
        <a:ext cx="1462683" cy="975121"/>
      </dsp:txXfrm>
    </dsp:sp>
    <dsp:sp modelId="{155FD905-05DB-2341-8BC7-4FAE0924BDD8}">
      <dsp:nvSpPr>
        <dsp:cNvPr id="0" name=""/>
        <dsp:cNvSpPr/>
      </dsp:nvSpPr>
      <dsp:spPr>
        <a:xfrm>
          <a:off x="7802462" y="1099705"/>
          <a:ext cx="2437804" cy="975121"/>
        </a:xfrm>
        <a:prstGeom prst="chevron">
          <a:avLst/>
        </a:prstGeom>
        <a:solidFill>
          <a:schemeClr val="accent3">
            <a:hueOff val="2168479"/>
            <a:satOff val="80000"/>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and </a:t>
          </a:r>
          <a:r>
            <a:rPr lang="en-US" sz="1400" kern="1200" dirty="0" err="1"/>
            <a:t>occurence</a:t>
          </a:r>
          <a:r>
            <a:rPr lang="en-US" sz="1400" kern="1200" dirty="0"/>
            <a:t> of mission outcome per orbit type</a:t>
          </a:r>
          <a:endParaRPr lang="en-GB" sz="1400" kern="1200" dirty="0"/>
        </a:p>
      </dsp:txBody>
      <dsp:txXfrm>
        <a:off x="8290023" y="1099705"/>
        <a:ext cx="1462683" cy="975121"/>
      </dsp:txXfrm>
    </dsp:sp>
    <dsp:sp modelId="{2CDC7F6C-AEDA-6B41-8981-A8FD7AAF4D95}">
      <dsp:nvSpPr>
        <dsp:cNvPr id="0" name=""/>
        <dsp:cNvSpPr/>
      </dsp:nvSpPr>
      <dsp:spPr>
        <a:xfrm>
          <a:off x="9752706" y="1099705"/>
          <a:ext cx="2437804" cy="975121"/>
        </a:xfrm>
        <a:prstGeom prst="chevron">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Create a landing outcome label from Outcome column</a:t>
          </a:r>
          <a:endParaRPr lang="en-GB" sz="1400" kern="1200" dirty="0"/>
        </a:p>
      </dsp:txBody>
      <dsp:txXfrm>
        <a:off x="10240267" y="1099705"/>
        <a:ext cx="1462683" cy="9751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2296B-E39D-1E42-B8DE-182D5389B0FA}">
      <dsp:nvSpPr>
        <dsp:cNvPr id="0" name=""/>
        <dsp:cNvSpPr/>
      </dsp:nvSpPr>
      <dsp:spPr>
        <a:xfrm>
          <a:off x="90716" y="2410084"/>
          <a:ext cx="1276348" cy="918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Load of the data</a:t>
          </a:r>
          <a:endParaRPr lang="en-GB" sz="1600" kern="1200" dirty="0"/>
        </a:p>
      </dsp:txBody>
      <dsp:txXfrm>
        <a:off x="90716" y="2410084"/>
        <a:ext cx="1276348" cy="918219"/>
      </dsp:txXfrm>
    </dsp:sp>
    <dsp:sp modelId="{A6070973-2DC8-2D47-A12F-0D8AD354CFA4}">
      <dsp:nvSpPr>
        <dsp:cNvPr id="0" name=""/>
        <dsp:cNvSpPr/>
      </dsp:nvSpPr>
      <dsp:spPr>
        <a:xfrm>
          <a:off x="89266" y="2530961"/>
          <a:ext cx="101527" cy="10152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B4253-FA98-0E4D-B1C8-8FC8F4EF3C29}">
      <dsp:nvSpPr>
        <dsp:cNvPr id="0" name=""/>
        <dsp:cNvSpPr/>
      </dsp:nvSpPr>
      <dsp:spPr>
        <a:xfrm>
          <a:off x="160336" y="2388822"/>
          <a:ext cx="101527" cy="101527"/>
        </a:xfrm>
        <a:prstGeom prst="ellipse">
          <a:avLst/>
        </a:prstGeom>
        <a:solidFill>
          <a:schemeClr val="accent4">
            <a:hueOff val="544494"/>
            <a:satOff val="-2265"/>
            <a:lumOff val="5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894C0-82BB-2345-8523-251670722939}">
      <dsp:nvSpPr>
        <dsp:cNvPr id="0" name=""/>
        <dsp:cNvSpPr/>
      </dsp:nvSpPr>
      <dsp:spPr>
        <a:xfrm>
          <a:off x="330902" y="2417250"/>
          <a:ext cx="159543" cy="159543"/>
        </a:xfrm>
        <a:prstGeom prst="ellipse">
          <a:avLst/>
        </a:prstGeom>
        <a:solidFill>
          <a:schemeClr val="accent4">
            <a:hueOff val="1088988"/>
            <a:satOff val="-4531"/>
            <a:lumOff val="10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CF3A1-611A-C241-A93B-E5CEE8F90D22}">
      <dsp:nvSpPr>
        <dsp:cNvPr id="0" name=""/>
        <dsp:cNvSpPr/>
      </dsp:nvSpPr>
      <dsp:spPr>
        <a:xfrm>
          <a:off x="473041" y="2260897"/>
          <a:ext cx="101527" cy="101527"/>
        </a:xfrm>
        <a:prstGeom prst="ellipse">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1F908-B93C-B040-851D-BC7AB2BFE1ED}">
      <dsp:nvSpPr>
        <dsp:cNvPr id="0" name=""/>
        <dsp:cNvSpPr/>
      </dsp:nvSpPr>
      <dsp:spPr>
        <a:xfrm>
          <a:off x="657821" y="2204042"/>
          <a:ext cx="101527" cy="101527"/>
        </a:xfrm>
        <a:prstGeom prst="ellipse">
          <a:avLst/>
        </a:prstGeom>
        <a:solidFill>
          <a:schemeClr val="accent4">
            <a:hueOff val="2177976"/>
            <a:satOff val="-9062"/>
            <a:lumOff val="2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ABADB-4CEE-4545-ACDF-D71612325DB5}">
      <dsp:nvSpPr>
        <dsp:cNvPr id="0" name=""/>
        <dsp:cNvSpPr/>
      </dsp:nvSpPr>
      <dsp:spPr>
        <a:xfrm>
          <a:off x="885244" y="2303539"/>
          <a:ext cx="101527" cy="101527"/>
        </a:xfrm>
        <a:prstGeom prst="ellipse">
          <a:avLst/>
        </a:prstGeom>
        <a:solidFill>
          <a:schemeClr val="accent4">
            <a:hueOff val="2722470"/>
            <a:satOff val="-11327"/>
            <a:lumOff val="2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86B93-04AE-E948-B4B2-893150A4837F}">
      <dsp:nvSpPr>
        <dsp:cNvPr id="0" name=""/>
        <dsp:cNvSpPr/>
      </dsp:nvSpPr>
      <dsp:spPr>
        <a:xfrm>
          <a:off x="1027382" y="2374608"/>
          <a:ext cx="159543" cy="159543"/>
        </a:xfrm>
        <a:prstGeom prst="ellipse">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2DD7E-F053-944C-ADC9-4DE8B28C9D1F}">
      <dsp:nvSpPr>
        <dsp:cNvPr id="0" name=""/>
        <dsp:cNvSpPr/>
      </dsp:nvSpPr>
      <dsp:spPr>
        <a:xfrm>
          <a:off x="1226377" y="2530961"/>
          <a:ext cx="101527" cy="101527"/>
        </a:xfrm>
        <a:prstGeom prst="ellipse">
          <a:avLst/>
        </a:prstGeom>
        <a:solidFill>
          <a:schemeClr val="accent4">
            <a:hueOff val="3811458"/>
            <a:satOff val="-15858"/>
            <a:lumOff val="37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033EA-90A4-F941-88C5-E2823D361FFF}">
      <dsp:nvSpPr>
        <dsp:cNvPr id="0" name=""/>
        <dsp:cNvSpPr/>
      </dsp:nvSpPr>
      <dsp:spPr>
        <a:xfrm>
          <a:off x="1311660" y="2687314"/>
          <a:ext cx="101527" cy="101527"/>
        </a:xfrm>
        <a:prstGeom prst="ellipse">
          <a:avLst/>
        </a:prstGeom>
        <a:solidFill>
          <a:schemeClr val="accent4">
            <a:hueOff val="4355951"/>
            <a:satOff val="-18123"/>
            <a:lumOff val="4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474B7-3968-4D4A-A0D0-48F5628F472A}">
      <dsp:nvSpPr>
        <dsp:cNvPr id="0" name=""/>
        <dsp:cNvSpPr/>
      </dsp:nvSpPr>
      <dsp:spPr>
        <a:xfrm>
          <a:off x="572538" y="2388822"/>
          <a:ext cx="261071" cy="261071"/>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5E7B4-4DA2-7341-9E98-48A426459F81}">
      <dsp:nvSpPr>
        <dsp:cNvPr id="0" name=""/>
        <dsp:cNvSpPr/>
      </dsp:nvSpPr>
      <dsp:spPr>
        <a:xfrm>
          <a:off x="18197" y="2928950"/>
          <a:ext cx="101527" cy="101527"/>
        </a:xfrm>
        <a:prstGeom prst="ellipse">
          <a:avLst/>
        </a:prstGeom>
        <a:solidFill>
          <a:schemeClr val="accent4">
            <a:hueOff val="5444940"/>
            <a:satOff val="-22654"/>
            <a:lumOff val="53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70276-8DE7-CC47-AF73-4C549A6EEEF5}">
      <dsp:nvSpPr>
        <dsp:cNvPr id="0" name=""/>
        <dsp:cNvSpPr/>
      </dsp:nvSpPr>
      <dsp:spPr>
        <a:xfrm>
          <a:off x="103480" y="3056875"/>
          <a:ext cx="159543" cy="159543"/>
        </a:xfrm>
        <a:prstGeom prst="ellipse">
          <a:avLst/>
        </a:prstGeom>
        <a:solidFill>
          <a:schemeClr val="accent4">
            <a:hueOff val="5989433"/>
            <a:satOff val="-24919"/>
            <a:lumOff val="5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54199-1808-7E4C-A944-93EE69B1C8F6}">
      <dsp:nvSpPr>
        <dsp:cNvPr id="0" name=""/>
        <dsp:cNvSpPr/>
      </dsp:nvSpPr>
      <dsp:spPr>
        <a:xfrm>
          <a:off x="316688" y="3170586"/>
          <a:ext cx="232063" cy="232063"/>
        </a:xfrm>
        <a:prstGeom prst="ellipse">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39F6C-FAB4-0742-BF7D-1642A316DED5}">
      <dsp:nvSpPr>
        <dsp:cNvPr id="0" name=""/>
        <dsp:cNvSpPr/>
      </dsp:nvSpPr>
      <dsp:spPr>
        <a:xfrm>
          <a:off x="615180" y="3355366"/>
          <a:ext cx="101527" cy="101527"/>
        </a:xfrm>
        <a:prstGeom prst="ellipse">
          <a:avLst/>
        </a:prstGeom>
        <a:solidFill>
          <a:schemeClr val="accent4">
            <a:hueOff val="7078421"/>
            <a:satOff val="-29450"/>
            <a:lumOff val="6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A84D6-62AC-DE4A-A136-C8CF24284FF2}">
      <dsp:nvSpPr>
        <dsp:cNvPr id="0" name=""/>
        <dsp:cNvSpPr/>
      </dsp:nvSpPr>
      <dsp:spPr>
        <a:xfrm>
          <a:off x="672035" y="3170586"/>
          <a:ext cx="159543" cy="159543"/>
        </a:xfrm>
        <a:prstGeom prst="ellipse">
          <a:avLst/>
        </a:prstGeom>
        <a:solidFill>
          <a:schemeClr val="accent4">
            <a:hueOff val="7622915"/>
            <a:satOff val="-31715"/>
            <a:lumOff val="74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6E2A6-483C-324E-AACC-695E4B554342}">
      <dsp:nvSpPr>
        <dsp:cNvPr id="0" name=""/>
        <dsp:cNvSpPr/>
      </dsp:nvSpPr>
      <dsp:spPr>
        <a:xfrm>
          <a:off x="814174" y="3369580"/>
          <a:ext cx="101527" cy="101527"/>
        </a:xfrm>
        <a:prstGeom prst="ellipse">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EA722-026D-4F4D-B72E-D18AC6354ACE}">
      <dsp:nvSpPr>
        <dsp:cNvPr id="0" name=""/>
        <dsp:cNvSpPr/>
      </dsp:nvSpPr>
      <dsp:spPr>
        <a:xfrm>
          <a:off x="942099" y="3142158"/>
          <a:ext cx="232063" cy="232063"/>
        </a:xfrm>
        <a:prstGeom prst="ellipse">
          <a:avLst/>
        </a:prstGeom>
        <a:solidFill>
          <a:schemeClr val="accent4">
            <a:hueOff val="8711903"/>
            <a:satOff val="-36246"/>
            <a:lumOff val="8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9D5A1-62A7-9843-B0B1-97353B1D1BBC}">
      <dsp:nvSpPr>
        <dsp:cNvPr id="0" name=""/>
        <dsp:cNvSpPr/>
      </dsp:nvSpPr>
      <dsp:spPr>
        <a:xfrm>
          <a:off x="1254805" y="3085302"/>
          <a:ext cx="159543" cy="159543"/>
        </a:xfrm>
        <a:prstGeom prst="ellipse">
          <a:avLst/>
        </a:prstGeom>
        <a:solidFill>
          <a:schemeClr val="accent4">
            <a:hueOff val="9256396"/>
            <a:satOff val="-38512"/>
            <a:lumOff val="90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A91BB-A524-B444-8258-2FAC17A788BF}">
      <dsp:nvSpPr>
        <dsp:cNvPr id="0" name=""/>
        <dsp:cNvSpPr/>
      </dsp:nvSpPr>
      <dsp:spPr>
        <a:xfrm>
          <a:off x="1414348" y="2417013"/>
          <a:ext cx="468556" cy="894526"/>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D098ED-EB89-2F43-B950-5C9BD8EE90CF}">
      <dsp:nvSpPr>
        <dsp:cNvPr id="0" name=""/>
        <dsp:cNvSpPr/>
      </dsp:nvSpPr>
      <dsp:spPr>
        <a:xfrm>
          <a:off x="1882905" y="2417448"/>
          <a:ext cx="1277882" cy="8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Convert the "Class" column in the data to a NumPy array, assign it to variable Y</a:t>
          </a:r>
          <a:endParaRPr lang="en-GB" sz="1600" kern="1200" dirty="0"/>
        </a:p>
      </dsp:txBody>
      <dsp:txXfrm>
        <a:off x="1882905" y="2417448"/>
        <a:ext cx="1277882" cy="894517"/>
      </dsp:txXfrm>
    </dsp:sp>
    <dsp:sp modelId="{FB9B3A10-2FD0-8C4B-AD56-9CC56DF1ED8F}">
      <dsp:nvSpPr>
        <dsp:cNvPr id="0" name=""/>
        <dsp:cNvSpPr/>
      </dsp:nvSpPr>
      <dsp:spPr>
        <a:xfrm>
          <a:off x="3160787" y="2417013"/>
          <a:ext cx="468556" cy="894526"/>
        </a:xfrm>
        <a:prstGeom prst="chevron">
          <a:avLst>
            <a:gd name="adj" fmla="val 62310"/>
          </a:avLst>
        </a:prstGeom>
        <a:solidFill>
          <a:schemeClr val="accent4">
            <a:hueOff val="1960178"/>
            <a:satOff val="-8155"/>
            <a:lumOff val="1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8DDEEE-744B-394D-B6CF-A80C4741E0F6}">
      <dsp:nvSpPr>
        <dsp:cNvPr id="0" name=""/>
        <dsp:cNvSpPr/>
      </dsp:nvSpPr>
      <dsp:spPr>
        <a:xfrm>
          <a:off x="3629344" y="2417448"/>
          <a:ext cx="1277882" cy="8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Standardize the data in X</a:t>
          </a:r>
          <a:endParaRPr lang="en-GB" sz="1600" kern="1200" dirty="0"/>
        </a:p>
      </dsp:txBody>
      <dsp:txXfrm>
        <a:off x="3629344" y="2417448"/>
        <a:ext cx="1277882" cy="894517"/>
      </dsp:txXfrm>
    </dsp:sp>
    <dsp:sp modelId="{6B5D39E3-94DA-A64D-B3CD-27D132B50CC5}">
      <dsp:nvSpPr>
        <dsp:cNvPr id="0" name=""/>
        <dsp:cNvSpPr/>
      </dsp:nvSpPr>
      <dsp:spPr>
        <a:xfrm>
          <a:off x="4907226" y="2417013"/>
          <a:ext cx="468556" cy="894526"/>
        </a:xfrm>
        <a:prstGeom prst="chevron">
          <a:avLst>
            <a:gd name="adj" fmla="val 62310"/>
          </a:avLst>
        </a:prstGeom>
        <a:solidFill>
          <a:schemeClr val="accent4">
            <a:hueOff val="3920356"/>
            <a:satOff val="-16311"/>
            <a:lumOff val="3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BA3CE0-74AD-B64E-B56C-C9EE7ECA882C}">
      <dsp:nvSpPr>
        <dsp:cNvPr id="0" name=""/>
        <dsp:cNvSpPr/>
      </dsp:nvSpPr>
      <dsp:spPr>
        <a:xfrm>
          <a:off x="5271917" y="1794970"/>
          <a:ext cx="1277882" cy="2190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Split the data into training and testing data</a:t>
          </a:r>
          <a:endParaRPr lang="en-GB" sz="1600" kern="1200" dirty="0"/>
        </a:p>
      </dsp:txBody>
      <dsp:txXfrm>
        <a:off x="5271917" y="1794970"/>
        <a:ext cx="1277882" cy="2190762"/>
      </dsp:txXfrm>
    </dsp:sp>
    <dsp:sp modelId="{C9C6D939-A428-5841-A252-89081709D7CF}">
      <dsp:nvSpPr>
        <dsp:cNvPr id="0" name=""/>
        <dsp:cNvSpPr/>
      </dsp:nvSpPr>
      <dsp:spPr>
        <a:xfrm>
          <a:off x="6653665" y="2417013"/>
          <a:ext cx="468556" cy="894526"/>
        </a:xfrm>
        <a:prstGeom prst="chevron">
          <a:avLst>
            <a:gd name="adj" fmla="val 62310"/>
          </a:avLst>
        </a:prstGeom>
        <a:solidFill>
          <a:schemeClr val="accent4">
            <a:hueOff val="5880535"/>
            <a:satOff val="-24466"/>
            <a:lumOff val="5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0FE550-E791-F448-92A9-9F12785733F8}">
      <dsp:nvSpPr>
        <dsp:cNvPr id="0" name=""/>
        <dsp:cNvSpPr/>
      </dsp:nvSpPr>
      <dsp:spPr>
        <a:xfrm>
          <a:off x="7122222" y="1901587"/>
          <a:ext cx="1277882" cy="1977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Creation of a Logistic Regression, SVM, Decision Tree, KNN and </a:t>
          </a:r>
          <a:r>
            <a:rPr lang="en-US" sz="1600" kern="1200" dirty="0" err="1"/>
            <a:t>GridSearchCV</a:t>
          </a:r>
          <a:r>
            <a:rPr lang="en-US" sz="1600" kern="1200" dirty="0"/>
            <a:t> objects</a:t>
          </a:r>
          <a:endParaRPr lang="en-GB" sz="1600" kern="1200" dirty="0"/>
        </a:p>
      </dsp:txBody>
      <dsp:txXfrm>
        <a:off x="7122222" y="1901587"/>
        <a:ext cx="1277882" cy="1977527"/>
      </dsp:txXfrm>
    </dsp:sp>
    <dsp:sp modelId="{9246B982-C9D7-7044-815F-042DF38D7F3F}">
      <dsp:nvSpPr>
        <dsp:cNvPr id="0" name=""/>
        <dsp:cNvSpPr/>
      </dsp:nvSpPr>
      <dsp:spPr>
        <a:xfrm>
          <a:off x="8400104" y="2417013"/>
          <a:ext cx="468556" cy="894526"/>
        </a:xfrm>
        <a:prstGeom prst="chevron">
          <a:avLst>
            <a:gd name="adj" fmla="val 62310"/>
          </a:avLst>
        </a:prstGeom>
        <a:solidFill>
          <a:schemeClr val="accent4">
            <a:hueOff val="7840713"/>
            <a:satOff val="-32622"/>
            <a:lumOff val="7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53F34D-1E3E-D74F-88A7-06819CFD8ADB}">
      <dsp:nvSpPr>
        <dsp:cNvPr id="0" name=""/>
        <dsp:cNvSpPr/>
      </dsp:nvSpPr>
      <dsp:spPr>
        <a:xfrm>
          <a:off x="8868661" y="1871612"/>
          <a:ext cx="1277882" cy="191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Find the best parameters, calculate the accuracy and plot the confusion matrix</a:t>
          </a:r>
          <a:endParaRPr lang="en-GB" sz="1600" kern="1200" dirty="0"/>
        </a:p>
      </dsp:txBody>
      <dsp:txXfrm>
        <a:off x="8868661" y="1871612"/>
        <a:ext cx="1277882" cy="1916539"/>
      </dsp:txXfrm>
    </dsp:sp>
    <dsp:sp modelId="{8939C45B-3E0B-F64C-842D-A66ADF33966A}">
      <dsp:nvSpPr>
        <dsp:cNvPr id="0" name=""/>
        <dsp:cNvSpPr/>
      </dsp:nvSpPr>
      <dsp:spPr>
        <a:xfrm>
          <a:off x="10146543" y="2417013"/>
          <a:ext cx="468556" cy="894526"/>
        </a:xfrm>
        <a:prstGeom prst="chevron">
          <a:avLst>
            <a:gd name="adj" fmla="val 6231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5E50AC-E0B3-E34D-A627-3BC19EC2099F}">
      <dsp:nvSpPr>
        <dsp:cNvPr id="0" name=""/>
        <dsp:cNvSpPr/>
      </dsp:nvSpPr>
      <dsp:spPr>
        <a:xfrm>
          <a:off x="10635264" y="1794968"/>
          <a:ext cx="1173084" cy="2069819"/>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Selection of method that performs best</a:t>
          </a:r>
          <a:endParaRPr lang="en-GB" sz="1400" kern="1200" dirty="0"/>
        </a:p>
      </dsp:txBody>
      <dsp:txXfrm>
        <a:off x="10807058" y="2098086"/>
        <a:ext cx="829496" cy="14635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70292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57124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971698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a:t>
            </a:r>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093279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19584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965930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lvl1pPr>
              <a:defRPr>
                <a:latin typeface="Candara" panose="020E050203030302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lvl1pPr>
              <a:defRPr>
                <a:latin typeface="Candara" panose="020E050203030302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Candara" panose="020E0502030303020204" pitchFamily="34" charset="0"/>
                <a:ea typeface="Candara" panose="020E0502030303020204" pitchFamily="34"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lvl1pPr>
              <a:defRPr>
                <a:latin typeface="Candara" panose="020E05020303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atin typeface="Candara" panose="020E0502030303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Candara" panose="020E05020303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lvl1pPr>
              <a:defRPr>
                <a:latin typeface="Candara" panose="020E05020303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lvl1pPr>
              <a:defRPr>
                <a:latin typeface="Candara" panose="020E0502030303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lvl1pPr>
              <a:defRPr>
                <a:latin typeface="Candara" panose="020E0502030303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atin typeface="Candara" panose="020E05020303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atin typeface="Candara" panose="020E0502030303020204" pitchFamily="34" charset="0"/>
              </a:defRPr>
            </a:lvl3pPr>
            <a:lvl4pPr>
              <a:defRPr sz="2000">
                <a:latin typeface="Candara" panose="020E0502030303020204" pitchFamily="34" charset="0"/>
              </a:defRPr>
            </a:lvl4pPr>
            <a:lvl5pPr>
              <a:defRPr sz="2000">
                <a:latin typeface="Candara" panose="020E0502030303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Candara" panose="020E05020303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atin typeface="Candara" panose="020E0502030303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Candara" panose="020E05020303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lvl1pPr>
              <a:defRPr>
                <a:latin typeface="Candara" panose="020E0502030303020204" pitchFamily="34" charset="0"/>
              </a:defRPr>
            </a:lvl1pPr>
          </a:lstStyle>
          <a:p>
            <a:fld id="{5E4E5C39-FE1E-4048-9E78-68F07A4195FB}" type="datetimeFigureOut">
              <a:rPr lang="en-US" smtClean="0"/>
              <a:pPr/>
              <a:t>7/13/23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lvl1pPr>
              <a:defRPr>
                <a:latin typeface="Candara" panose="020E0502030303020204" pitchFamily="34" charset="0"/>
              </a:defRPr>
            </a:lvl1p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9448800" y="6456362"/>
            <a:ext cx="2743200" cy="401638"/>
          </a:xfrm>
          <a:prstGeom prst="rect">
            <a:avLst/>
          </a:prstGeom>
        </p:spPr>
        <p:txBody>
          <a:bodyPr vert="horz" lIns="91440" tIns="45720" rIns="91440" bIns="45720" rtlCol="0" anchor="ctr"/>
          <a:lstStyle>
            <a:lvl1pPr algn="r">
              <a:defRPr sz="1600" i="1">
                <a:solidFill>
                  <a:srgbClr val="1C7DDB"/>
                </a:solidFill>
                <a:latin typeface="Candara" panose="020E0502030303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gelagiraldi/IBM_DataScienceProfessional_Certificate/blob/main/AppliedDataScienceCapstone/jupyter-labs-webscra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github.com/Angelagiraldi/IBM_DataScienceProfessional_Certificate/blob/main/AppliedDataScienceCapstone/module_1_L3_labs-jupyter-spacex-data_wrangling_jupyterlite.jupyterlite.ipynb" TargetMode="Externa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gelagiraldi/IBM_DataScienceProfessional_Certificate/blob/main/AppliedDataScienceCapstone/module_2_jupyter-labs-eda-dataviz.ipynb.jupyter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ngelagiraldi/IBM_DataScienceProfessional_Certificate/blob/main/AppliedDataScienceCapstone/module_2_jupyter-labs-eda-dataviz.ipynb.jupyterlite.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gelagiraldi/IBM_DataScienceProfessional_Certificate/blob/main/AppliedDataScienceCapstone/module_2_jupyter-labs-eda-dataviz.ipynb.jupyterlite.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gelagiraldi/IBM_DataScienceProfessional_Certificate/blob/main/AppliedDataScienceCapstone/module_2_jupyter-labs-eda-dataviz.ipynb.jupyter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gelagiraldi/IBM_DataScienceProfessional_Certificate/blob/main/AppliedDataScienceCapstone/module_3_lab_jupyter_launch_site_location.jupyterlite.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ngelagiraldi/IBM_DataScienceProfessional_Certificate/blob/main/AppliedDataScienceCapstone/spacex_dash_app.p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Angelagiraldi/IBM_DataScienceProfessional_Certificate/blob/main/AppliedDataScienceCapstone/module_4_SpaceX_Machine_Learning_Prediction_Part_5.jupyterlite.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Angelagiraldi/IBM_DataScienceProfessional_Certificate/tree/e6f48cba4ad83b9bd329b27ed9c622eb6bc2f20e/AppliedDataScienceCapstone"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hyperlink" Target="https://api.spacexdata.com/v4/launches/past" TargetMode="External"/><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20.xml"/><Relationship Id="rId4" Type="http://schemas.openxmlformats.org/officeDocument/2006/relationships/hyperlink" Target="https://en.wikipedia.org/wiki/List_of_Falcon_9_and_Falcon_Heavy_launches" TargetMode="External"/><Relationship Id="rId9" Type="http://schemas.openxmlformats.org/officeDocument/2006/relationships/slide" Target="slide1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github.com/Angelagiraldi/IBM_DataScienceProfessional_Certificate/blob/main/AppliedDataScienceCapstone/jupyter-labs-spacex-data-collection-api.ipynb" TargetMode="Externa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Candara" panose="020E0502030303020204" pitchFamily="34" charset="0"/>
                <a:ea typeface="SF Pro" pitchFamily="2" charset="0"/>
                <a:cs typeface="SF Pro" pitchFamily="2" charset="0"/>
              </a:rPr>
              <a:t>Angela </a:t>
            </a:r>
            <a:r>
              <a:rPr lang="en-US" dirty="0" err="1">
                <a:solidFill>
                  <a:schemeClr val="bg2"/>
                </a:solidFill>
                <a:latin typeface="Candara" panose="020E0502030303020204" pitchFamily="34" charset="0"/>
                <a:ea typeface="SF Pro" pitchFamily="2" charset="0"/>
                <a:cs typeface="SF Pro" pitchFamily="2" charset="0"/>
              </a:rPr>
              <a:t>Giraldi</a:t>
            </a:r>
            <a:endParaRPr lang="en-US" dirty="0">
              <a:solidFill>
                <a:schemeClr val="bg2"/>
              </a:solidFill>
              <a:latin typeface="Candara" panose="020E0502030303020204" pitchFamily="34" charset="0"/>
              <a:ea typeface="SF Pro" pitchFamily="2" charset="0"/>
              <a:cs typeface="SF Pro" pitchFamily="2" charset="0"/>
            </a:endParaRPr>
          </a:p>
          <a:p>
            <a:r>
              <a:rPr lang="en-US" dirty="0">
                <a:solidFill>
                  <a:schemeClr val="bg2"/>
                </a:solidFill>
                <a:latin typeface="Candara" panose="020E0502030303020204" pitchFamily="34" charset="0"/>
                <a:ea typeface="SF Pro" pitchFamily="2" charset="0"/>
                <a:cs typeface="SF Pro" pitchFamily="2" charset="0"/>
              </a:rPr>
              <a:t>13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7" name="Diagram 6">
            <a:extLst>
              <a:ext uri="{FF2B5EF4-FFF2-40B4-BE49-F238E27FC236}">
                <a16:creationId xmlns:a16="http://schemas.microsoft.com/office/drawing/2014/main" id="{5C60111F-9B84-4A48-B803-BB472B8DB89B}"/>
              </a:ext>
            </a:extLst>
          </p:cNvPr>
          <p:cNvGraphicFramePr/>
          <p:nvPr>
            <p:extLst>
              <p:ext uri="{D42A27DB-BD31-4B8C-83A1-F6EECF244321}">
                <p14:modId xmlns:p14="http://schemas.microsoft.com/office/powerpoint/2010/main" val="3062230096"/>
              </p:ext>
            </p:extLst>
          </p:nvPr>
        </p:nvGraphicFramePr>
        <p:xfrm>
          <a:off x="1817761" y="1873630"/>
          <a:ext cx="8420100" cy="394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5B031F7-1BE6-6940-A7E8-4C6E26F54928}"/>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8"/>
              </a:rPr>
              <a:t>Web scraping notebook</a:t>
            </a:r>
            <a:endParaRPr lang="en-GB" sz="2400" dirty="0"/>
          </a:p>
        </p:txBody>
      </p:sp>
      <p:sp>
        <p:nvSpPr>
          <p:cNvPr id="14" name="Title 1">
            <a:extLst>
              <a:ext uri="{FF2B5EF4-FFF2-40B4-BE49-F238E27FC236}">
                <a16:creationId xmlns:a16="http://schemas.microsoft.com/office/drawing/2014/main" id="{9C6D56B5-0A64-D44E-B3D2-7B197D37D89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3.a) Data Collection – Scraping</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6361"/>
            <a:ext cx="10515599" cy="1070639"/>
          </a:xfrm>
          <a:prstGeom prst="rect">
            <a:avLst/>
          </a:prstGeom>
        </p:spPr>
        <p:txBody>
          <a:bodyPr/>
          <a:lstStyle/>
          <a:p>
            <a:r>
              <a:rPr lang="en-US" sz="2200" dirty="0">
                <a:solidFill>
                  <a:schemeClr val="accent3">
                    <a:lumMod val="25000"/>
                  </a:schemeClr>
                </a:solidFill>
                <a:latin typeface="Abadi" panose="020B0604020104020204" pitchFamily="34" charset="0"/>
              </a:rPr>
              <a:t>Through Exploratory Data Analysis (EDA), patterns within the data are examined to determine the appropriate label for training supervised models. The data is analyzed to identify relevant features and establish the target variable for predictive modeling.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3.b) Data Wrangling</a:t>
            </a:r>
          </a:p>
        </p:txBody>
      </p:sp>
      <p:graphicFrame>
        <p:nvGraphicFramePr>
          <p:cNvPr id="6" name="Diagram 5">
            <a:extLst>
              <a:ext uri="{FF2B5EF4-FFF2-40B4-BE49-F238E27FC236}">
                <a16:creationId xmlns:a16="http://schemas.microsoft.com/office/drawing/2014/main" id="{D80A0EAC-BB28-2F48-A04E-D5D3724B72B0}"/>
              </a:ext>
            </a:extLst>
          </p:cNvPr>
          <p:cNvGraphicFramePr/>
          <p:nvPr>
            <p:extLst>
              <p:ext uri="{D42A27DB-BD31-4B8C-83A1-F6EECF244321}">
                <p14:modId xmlns:p14="http://schemas.microsoft.com/office/powerpoint/2010/main" val="1419904159"/>
              </p:ext>
            </p:extLst>
          </p:nvPr>
        </p:nvGraphicFramePr>
        <p:xfrm>
          <a:off x="1" y="2087107"/>
          <a:ext cx="12191999" cy="3174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47176122-7995-7C44-BA12-CBD0D9329A73}"/>
              </a:ext>
            </a:extLst>
          </p:cNvPr>
          <p:cNvSpPr txBox="1"/>
          <p:nvPr/>
        </p:nvSpPr>
        <p:spPr>
          <a:xfrm>
            <a:off x="770010" y="4607871"/>
            <a:ext cx="9326490" cy="1015663"/>
          </a:xfrm>
          <a:prstGeom prst="rect">
            <a:avLst/>
          </a:prstGeom>
          <a:noFill/>
        </p:spPr>
        <p:txBody>
          <a:bodyPr wrap="square">
            <a:spAutoFit/>
          </a:bodyPr>
          <a:lstStyle/>
          <a:p>
            <a:pPr algn="r"/>
            <a:r>
              <a:rPr lang="en-GB" sz="2000" b="0" i="0" u="none" strike="noStrike" dirty="0">
                <a:solidFill>
                  <a:schemeClr val="bg2">
                    <a:lumMod val="50000"/>
                  </a:schemeClr>
                </a:solidFill>
                <a:effectLst/>
                <a:latin typeface="Abadi" panose="020B0604020104020204" pitchFamily="34" charset="0"/>
              </a:rPr>
              <a:t>The classification outcome variable represents the success of the first stage landing: </a:t>
            </a:r>
            <a:r>
              <a:rPr lang="en-GB" sz="2000" dirty="0">
                <a:solidFill>
                  <a:schemeClr val="bg2">
                    <a:lumMod val="50000"/>
                  </a:schemeClr>
                </a:solidFill>
                <a:latin typeface="Abadi" panose="020B0604020104020204" pitchFamily="34" charset="0"/>
              </a:rPr>
              <a:t>     </a:t>
            </a:r>
            <a:r>
              <a:rPr lang="en-GB" sz="2000" b="1" i="0" u="none" strike="noStrike" dirty="0">
                <a:solidFill>
                  <a:schemeClr val="bg2">
                    <a:lumMod val="50000"/>
                  </a:schemeClr>
                </a:solidFill>
                <a:effectLst/>
                <a:latin typeface="Abadi" panose="020B0604020104020204" pitchFamily="34" charset="0"/>
              </a:rPr>
              <a:t>0</a:t>
            </a:r>
            <a:r>
              <a:rPr lang="en-GB" sz="2000" b="0" i="0" u="none" strike="noStrike" dirty="0">
                <a:solidFill>
                  <a:schemeClr val="bg2">
                    <a:lumMod val="50000"/>
                  </a:schemeClr>
                </a:solidFill>
                <a:effectLst/>
                <a:latin typeface="Abadi" panose="020B0604020104020204" pitchFamily="34" charset="0"/>
              </a:rPr>
              <a:t> indicates an </a:t>
            </a:r>
            <a:r>
              <a:rPr lang="en-GB" sz="2000" b="1" i="0" u="none" strike="noStrike" dirty="0">
                <a:solidFill>
                  <a:schemeClr val="bg2">
                    <a:lumMod val="50000"/>
                  </a:schemeClr>
                </a:solidFill>
                <a:effectLst/>
                <a:latin typeface="Abadi" panose="020B0604020104020204" pitchFamily="34" charset="0"/>
              </a:rPr>
              <a:t>unsuccessful landing</a:t>
            </a:r>
            <a:r>
              <a:rPr lang="en-GB" sz="2000" b="0" i="0" u="none" strike="noStrike" dirty="0">
                <a:solidFill>
                  <a:schemeClr val="bg2">
                    <a:lumMod val="50000"/>
                  </a:schemeClr>
                </a:solidFill>
                <a:effectLst/>
                <a:latin typeface="Abadi" panose="020B0604020104020204" pitchFamily="34" charset="0"/>
              </a:rPr>
              <a:t>, while </a:t>
            </a:r>
            <a:r>
              <a:rPr lang="en-GB" sz="2000" i="0" u="sng" strike="noStrike" dirty="0">
                <a:solidFill>
                  <a:schemeClr val="bg2">
                    <a:lumMod val="50000"/>
                  </a:schemeClr>
                </a:solidFill>
                <a:effectLst/>
                <a:latin typeface="Abadi" panose="020B0604020104020204" pitchFamily="34" charset="0"/>
              </a:rPr>
              <a:t>1 indicates a successful landing</a:t>
            </a:r>
            <a:r>
              <a:rPr lang="en-GB" sz="2000" b="0" i="0" u="none" strike="noStrike" dirty="0">
                <a:solidFill>
                  <a:schemeClr val="bg2">
                    <a:lumMod val="50000"/>
                  </a:schemeClr>
                </a:solidFill>
                <a:effectLst/>
                <a:latin typeface="Abadi" panose="020B0604020104020204" pitchFamily="34" charset="0"/>
              </a:rPr>
              <a:t>.          This variable serves as the label for training supervised models.</a:t>
            </a:r>
            <a:endParaRPr lang="en-GB" sz="2000" dirty="0">
              <a:solidFill>
                <a:schemeClr val="bg2">
                  <a:lumMod val="50000"/>
                </a:schemeClr>
              </a:solidFill>
              <a:latin typeface="Abadi" panose="020B0604020104020204" pitchFamily="34" charset="0"/>
            </a:endParaRPr>
          </a:p>
        </p:txBody>
      </p:sp>
      <p:sp>
        <p:nvSpPr>
          <p:cNvPr id="13" name="Bent Arrow 12">
            <a:extLst>
              <a:ext uri="{FF2B5EF4-FFF2-40B4-BE49-F238E27FC236}">
                <a16:creationId xmlns:a16="http://schemas.microsoft.com/office/drawing/2014/main" id="{A46B3CA7-A15F-3747-9676-4ACB7BE7285B}"/>
              </a:ext>
            </a:extLst>
          </p:cNvPr>
          <p:cNvSpPr/>
          <p:nvPr/>
        </p:nvSpPr>
        <p:spPr>
          <a:xfrm rot="10800000">
            <a:off x="9986891" y="4141750"/>
            <a:ext cx="1100209" cy="1160168"/>
          </a:xfrm>
          <a:prstGeom prst="bentArrow">
            <a:avLst>
              <a:gd name="adj1" fmla="val 8839"/>
              <a:gd name="adj2" fmla="val 14611"/>
              <a:gd name="adj3" fmla="val 15765"/>
              <a:gd name="adj4" fmla="val 19509"/>
            </a:avLst>
          </a:prstGeom>
          <a:solidFill>
            <a:srgbClr val="B43500"/>
          </a:solidFill>
          <a:ln>
            <a:solidFill>
              <a:srgbClr val="B43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Box 13">
            <a:extLst>
              <a:ext uri="{FF2B5EF4-FFF2-40B4-BE49-F238E27FC236}">
                <a16:creationId xmlns:a16="http://schemas.microsoft.com/office/drawing/2014/main" id="{937E718F-0E52-994C-ABE4-3DF6F33E347B}"/>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7"/>
              </a:rPr>
              <a:t>Data wrangling notebook</a:t>
            </a:r>
            <a:endParaRPr lang="en-GB" sz="24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534010"/>
            <a:ext cx="10515599" cy="3938995"/>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Summary of charts that were plotted:</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CATPLOT </a:t>
            </a:r>
            <a:r>
              <a:rPr lang="en-US" sz="2000" dirty="0">
                <a:solidFill>
                  <a:schemeClr val="accent3">
                    <a:lumMod val="25000"/>
                  </a:schemeClr>
                </a:solidFill>
                <a:latin typeface="Abadi"/>
              </a:rPr>
              <a:t>to visualize the relationship between Flight Number and Payload.</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CATPLOT</a:t>
            </a:r>
            <a:r>
              <a:rPr lang="en-US" sz="2000" dirty="0">
                <a:solidFill>
                  <a:schemeClr val="accent3">
                    <a:lumMod val="25000"/>
                  </a:schemeClr>
                </a:solidFill>
                <a:latin typeface="Abadi"/>
              </a:rPr>
              <a:t> to visualize the relationship between Flight Number and Launch Site.</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CATPLOT</a:t>
            </a:r>
            <a:r>
              <a:rPr lang="en-US" sz="2000" dirty="0">
                <a:solidFill>
                  <a:schemeClr val="accent3">
                    <a:lumMod val="25000"/>
                  </a:schemeClr>
                </a:solidFill>
                <a:latin typeface="Abadi"/>
              </a:rPr>
              <a:t> to visualize the relationship between Payload and Launch Site.</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BAR CHART </a:t>
            </a:r>
            <a:r>
              <a:rPr lang="en-US" sz="2000" dirty="0">
                <a:solidFill>
                  <a:schemeClr val="accent3">
                    <a:lumMod val="25000"/>
                  </a:schemeClr>
                </a:solidFill>
                <a:latin typeface="Abadi"/>
              </a:rPr>
              <a:t>to visualize the relationship between the success rate of each Orbit type.</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CATPLOT</a:t>
            </a:r>
            <a:r>
              <a:rPr lang="en-US" sz="2000" dirty="0">
                <a:solidFill>
                  <a:schemeClr val="accent3">
                    <a:lumMod val="25000"/>
                  </a:schemeClr>
                </a:solidFill>
                <a:latin typeface="Abadi"/>
              </a:rPr>
              <a:t> to visualize the relationship between Flight Number and Orbit type.</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CATPLOT</a:t>
            </a:r>
            <a:r>
              <a:rPr lang="en-US" sz="2000" dirty="0">
                <a:solidFill>
                  <a:schemeClr val="accent3">
                    <a:lumMod val="25000"/>
                  </a:schemeClr>
                </a:solidFill>
                <a:latin typeface="Abadi"/>
              </a:rPr>
              <a:t> to visualize the relationship between Payload and Orbit type.</a:t>
            </a:r>
          </a:p>
          <a:p>
            <a:pPr lvl="1">
              <a:lnSpc>
                <a:spcPct val="100000"/>
              </a:lnSpc>
              <a:spcBef>
                <a:spcPts val="1400"/>
              </a:spcBef>
              <a:buFont typeface="Wingdings" pitchFamily="2" charset="2"/>
              <a:buChar char="q"/>
            </a:pPr>
            <a:r>
              <a:rPr lang="en-US" sz="2000" dirty="0">
                <a:solidFill>
                  <a:schemeClr val="accent3">
                    <a:lumMod val="25000"/>
                  </a:schemeClr>
                </a:solidFill>
                <a:latin typeface="Fira Code" panose="020B0809050000020004" pitchFamily="49" charset="0"/>
                <a:ea typeface="Fira Code" panose="020B0809050000020004" pitchFamily="49" charset="0"/>
              </a:rPr>
              <a:t>LINE CHART </a:t>
            </a:r>
            <a:r>
              <a:rPr lang="en-US" sz="2000" dirty="0">
                <a:solidFill>
                  <a:schemeClr val="accent3">
                    <a:lumMod val="25000"/>
                  </a:schemeClr>
                </a:solidFill>
                <a:latin typeface="Abadi"/>
              </a:rPr>
              <a:t>to visualize the launch success yearly trend.</a:t>
            </a:r>
            <a:endParaRPr lang="en-US" sz="2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3.c) EDA with Data Visualization</a:t>
            </a:r>
          </a:p>
        </p:txBody>
      </p:sp>
      <p:sp>
        <p:nvSpPr>
          <p:cNvPr id="6" name="TextBox 5">
            <a:extLst>
              <a:ext uri="{FF2B5EF4-FFF2-40B4-BE49-F238E27FC236}">
                <a16:creationId xmlns:a16="http://schemas.microsoft.com/office/drawing/2014/main" id="{B0BECD8D-F780-D349-8FA5-640E69E8DAC6}"/>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2"/>
              </a:rPr>
              <a:t>EDA with Data Visualization notebook</a:t>
            </a:r>
            <a:endParaRPr lang="en-GB" sz="24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005" y="1476792"/>
            <a:ext cx="11285611" cy="4842558"/>
          </a:xfrm>
          <a:prstGeom prst="rect">
            <a:avLst/>
          </a:prstGeom>
        </p:spPr>
        <p:txBody>
          <a:bodyPr lIns="91440" tIns="45720" rIns="91440" bIns="45720" anchor="t"/>
          <a:lstStyle/>
          <a:p>
            <a:pPr>
              <a:lnSpc>
                <a:spcPct val="100000"/>
              </a:lnSpc>
            </a:pPr>
            <a:r>
              <a:rPr lang="en-US" sz="2400" dirty="0"/>
              <a:t>SQL queries performed:</a:t>
            </a:r>
          </a:p>
          <a:p>
            <a:pPr lvl="1">
              <a:lnSpc>
                <a:spcPct val="100000"/>
              </a:lnSpc>
              <a:buFont typeface="Wingdings" pitchFamily="2" charset="2"/>
              <a:buChar char="ü"/>
            </a:pPr>
            <a:r>
              <a:rPr lang="en-US" sz="2000" dirty="0"/>
              <a:t>Display the names of the unique launch sites in the space mission:</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DISTINCT LAUNCH_SITE FROM SPACEXTBL;</a:t>
            </a:r>
          </a:p>
          <a:p>
            <a:pPr lvl="1">
              <a:lnSpc>
                <a:spcPct val="100000"/>
              </a:lnSpc>
              <a:buFont typeface="Wingdings" pitchFamily="2" charset="2"/>
              <a:buChar char="ü"/>
            </a:pPr>
            <a:r>
              <a:rPr lang="en-US" sz="2000" dirty="0"/>
              <a:t>Display 5 records where launch sites begin with the string 'CCA":</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LAUNCH_SITE FROM SPACEXTBL WHERE LAUNCH_SITE LIKE 'CCA%’ LIMIT 5;</a:t>
            </a:r>
          </a:p>
          <a:p>
            <a:pPr lvl="1">
              <a:lnSpc>
                <a:spcPct val="100000"/>
              </a:lnSpc>
              <a:buFont typeface="Wingdings" pitchFamily="2" charset="2"/>
              <a:buChar char="ü"/>
            </a:pPr>
            <a:r>
              <a:rPr lang="en-US" sz="2000" dirty="0"/>
              <a:t>Display the total payload mass carried by boosters launched by NASA (CRS):</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SUM(PAYLOAD_MASS__KG_)FROM SPACEXTBL WHERE Customer = 'NASA (CRS)’;</a:t>
            </a:r>
          </a:p>
          <a:p>
            <a:pPr lvl="1">
              <a:lnSpc>
                <a:spcPct val="100000"/>
              </a:lnSpc>
              <a:buFont typeface="Wingdings" pitchFamily="2" charset="2"/>
              <a:buChar char="ü"/>
            </a:pPr>
            <a:r>
              <a:rPr lang="en-US" sz="2000" dirty="0"/>
              <a:t>Display average payload mass carried by booster version F9 v1.1:</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AVG(PAYLOAD_MASS__KG_) FROM SPACEXTBL WHERE </a:t>
            </a:r>
            <a:r>
              <a:rPr lang="en-US" sz="1800" dirty="0" err="1">
                <a:highlight>
                  <a:srgbClr val="C0C0C0"/>
                </a:highlight>
                <a:latin typeface="Fira Code" panose="020B0809050000020004" pitchFamily="49" charset="0"/>
                <a:ea typeface="Fira Code" panose="020B0809050000020004" pitchFamily="49" charset="0"/>
              </a:rPr>
              <a:t>Booster_Version</a:t>
            </a:r>
            <a:r>
              <a:rPr lang="en-US" sz="1800" dirty="0">
                <a:highlight>
                  <a:srgbClr val="C0C0C0"/>
                </a:highlight>
                <a:latin typeface="Fira Code" panose="020B0809050000020004" pitchFamily="49" charset="0"/>
                <a:ea typeface="Fira Code" panose="020B0809050000020004" pitchFamily="49" charset="0"/>
              </a:rPr>
              <a:t> LIKE 'F9 v1.0%’;</a:t>
            </a:r>
          </a:p>
          <a:p>
            <a:pPr lvl="1">
              <a:lnSpc>
                <a:spcPct val="100000"/>
              </a:lnSpc>
              <a:buFont typeface="Wingdings" pitchFamily="2" charset="2"/>
              <a:buChar char="ü"/>
            </a:pPr>
            <a:r>
              <a:rPr lang="en-US" sz="2000" dirty="0"/>
              <a:t>List the date when the first successful landing outcome in ground pad was achieved:</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MIN(DATE) FROM SPACEXTBL WHERE LANDING_OUTCOME = 'SUCCESS (GROUND PAD)’;</a:t>
            </a:r>
          </a:p>
          <a:p>
            <a:pPr marL="914400" lvl="2" indent="0">
              <a:lnSpc>
                <a:spcPct val="100000"/>
              </a:lnSpc>
              <a:buNone/>
            </a:pPr>
            <a:endParaRPr lang="en-US" sz="1800" dirty="0">
              <a:highlight>
                <a:srgbClr val="C0C0C0"/>
              </a:highlight>
              <a:latin typeface="Fira Code" panose="020B0809050000020004" pitchFamily="49" charset="0"/>
              <a:ea typeface="Fira Code" panose="020B0809050000020004" pitchFamily="49"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3.c) EDA with SQL</a:t>
            </a:r>
            <a:endParaRPr lang="en-US" dirty="0">
              <a:solidFill>
                <a:srgbClr val="0B49CB"/>
              </a:solidFill>
            </a:endParaRPr>
          </a:p>
        </p:txBody>
      </p:sp>
      <p:sp>
        <p:nvSpPr>
          <p:cNvPr id="6" name="TextBox 5">
            <a:extLst>
              <a:ext uri="{FF2B5EF4-FFF2-40B4-BE49-F238E27FC236}">
                <a16:creationId xmlns:a16="http://schemas.microsoft.com/office/drawing/2014/main" id="{8AD1946E-4C7F-8B4B-AA70-4825652B7216}"/>
              </a:ext>
            </a:extLst>
          </p:cNvPr>
          <p:cNvSpPr txBox="1"/>
          <p:nvPr/>
        </p:nvSpPr>
        <p:spPr>
          <a:xfrm>
            <a:off x="3043003" y="58234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2"/>
              </a:rPr>
              <a:t>EDA with SQL notebook</a:t>
            </a:r>
            <a:endParaRPr lang="en-GB" sz="2400"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005" y="1476792"/>
            <a:ext cx="11285611" cy="4842558"/>
          </a:xfrm>
          <a:prstGeom prst="rect">
            <a:avLst/>
          </a:prstGeom>
        </p:spPr>
        <p:txBody>
          <a:bodyPr lIns="91440" tIns="45720" rIns="91440" bIns="45720" anchor="t"/>
          <a:lstStyle/>
          <a:p>
            <a:pPr>
              <a:lnSpc>
                <a:spcPct val="100000"/>
              </a:lnSpc>
            </a:pPr>
            <a:r>
              <a:rPr lang="en-US" sz="2400" dirty="0"/>
              <a:t>SQL queries performed:</a:t>
            </a:r>
          </a:p>
          <a:p>
            <a:pPr lvl="1">
              <a:lnSpc>
                <a:spcPct val="100000"/>
              </a:lnSpc>
              <a:buFont typeface="Wingdings" pitchFamily="2" charset="2"/>
              <a:buChar char="ü"/>
            </a:pPr>
            <a:r>
              <a:rPr lang="en-US" sz="2000" dirty="0"/>
              <a:t>List the names of the boosters which have success in drone ship and have payload mass greater than 4000 but less than 6000:</a:t>
            </a:r>
          </a:p>
          <a:p>
            <a:pPr marL="914400" lvl="2" indent="0">
              <a:lnSpc>
                <a:spcPct val="100000"/>
              </a:lnSpc>
              <a:buNone/>
            </a:pPr>
            <a:r>
              <a:rPr lang="en-GB" sz="1800" dirty="0">
                <a:effectLst/>
                <a:highlight>
                  <a:srgbClr val="C0C0C0"/>
                </a:highlight>
                <a:latin typeface="Fira Code" panose="020B0809050000020004" pitchFamily="49" charset="0"/>
                <a:ea typeface="Fira Code" panose="020B0809050000020004" pitchFamily="49" charset="0"/>
              </a:rPr>
              <a:t>SELECT BOOSTER_VERSION</a:t>
            </a:r>
            <a:r>
              <a:rPr lang="en-GB" sz="1800" dirty="0">
                <a:highlight>
                  <a:srgbClr val="C0C0C0"/>
                </a:highlight>
                <a:latin typeface="Fira Code" panose="020B0809050000020004" pitchFamily="49" charset="0"/>
                <a:ea typeface="Fira Code" panose="020B0809050000020004" pitchFamily="49" charset="0"/>
              </a:rPr>
              <a:t> </a:t>
            </a:r>
            <a:r>
              <a:rPr lang="en-GB" sz="1800" dirty="0">
                <a:effectLst/>
                <a:highlight>
                  <a:srgbClr val="C0C0C0"/>
                </a:highlight>
                <a:latin typeface="Fira Code" panose="020B0809050000020004" pitchFamily="49" charset="0"/>
                <a:ea typeface="Fira Code" panose="020B0809050000020004" pitchFamily="49" charset="0"/>
              </a:rPr>
              <a:t>FROM SPACEXTBL</a:t>
            </a:r>
            <a:r>
              <a:rPr lang="en-GB" sz="1800" dirty="0">
                <a:highlight>
                  <a:srgbClr val="C0C0C0"/>
                </a:highlight>
                <a:latin typeface="Fira Code" panose="020B0809050000020004" pitchFamily="49" charset="0"/>
                <a:ea typeface="Fira Code" panose="020B0809050000020004" pitchFamily="49" charset="0"/>
              </a:rPr>
              <a:t> </a:t>
            </a:r>
            <a:r>
              <a:rPr lang="en-GB" sz="1800" dirty="0">
                <a:effectLst/>
                <a:highlight>
                  <a:srgbClr val="C0C0C0"/>
                </a:highlight>
                <a:latin typeface="Fira Code" panose="020B0809050000020004" pitchFamily="49" charset="0"/>
                <a:ea typeface="Fira Code" panose="020B0809050000020004" pitchFamily="49" charset="0"/>
              </a:rPr>
              <a:t>WHERE LANDING_OUTCOME = 'SUCCESS (DRONE SHIP)'</a:t>
            </a:r>
            <a:r>
              <a:rPr lang="en-GB" sz="1800" dirty="0">
                <a:highlight>
                  <a:srgbClr val="C0C0C0"/>
                </a:highlight>
                <a:latin typeface="Fira Code" panose="020B0809050000020004" pitchFamily="49" charset="0"/>
                <a:ea typeface="Fira Code" panose="020B0809050000020004" pitchFamily="49" charset="0"/>
              </a:rPr>
              <a:t> </a:t>
            </a:r>
            <a:r>
              <a:rPr lang="en-GB" sz="1800" dirty="0">
                <a:effectLst/>
                <a:highlight>
                  <a:srgbClr val="C0C0C0"/>
                </a:highlight>
                <a:latin typeface="Fira Code" panose="020B0809050000020004" pitchFamily="49" charset="0"/>
                <a:ea typeface="Fira Code" panose="020B0809050000020004" pitchFamily="49" charset="0"/>
              </a:rPr>
              <a:t>AND 4000 &lt; PAYLOAD_MASS__KG_ &lt; 6000;</a:t>
            </a:r>
          </a:p>
          <a:p>
            <a:pPr lvl="1">
              <a:lnSpc>
                <a:spcPct val="100000"/>
              </a:lnSpc>
              <a:buFont typeface="Wingdings" pitchFamily="2" charset="2"/>
              <a:buChar char="ü"/>
            </a:pPr>
            <a:r>
              <a:rPr lang="en-US" sz="2000" dirty="0"/>
              <a:t>List the total number of successful and failure mission outcomes:</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MISSION_OUTCOME, COUNT(MISSION_OUTCOME) AS TOTAL_NUMBER FROM SPACEXTBL GROUP BY MISSION_OUTCOME;</a:t>
            </a:r>
          </a:p>
          <a:p>
            <a:pPr lvl="1">
              <a:lnSpc>
                <a:spcPct val="100000"/>
              </a:lnSpc>
              <a:buFont typeface="Wingdings" pitchFamily="2" charset="2"/>
              <a:buChar char="ü"/>
            </a:pPr>
            <a:r>
              <a:rPr lang="en-US" sz="2000" dirty="0"/>
              <a:t>List the names of the booster versions which have carried the maximum payload mass. Use a subquery:</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DISTINCT BOOSTER_VERSION FROM SPACEXTBL WHERE PAYLOAD_MASS__KG_ = ( SELECT MAX(PAYLOAD_MASS__KG_) FROM SPACEXTBL);</a:t>
            </a:r>
          </a:p>
          <a:p>
            <a:pPr marL="914400" lvl="2" indent="0">
              <a:lnSpc>
                <a:spcPct val="100000"/>
              </a:lnSpc>
              <a:buNone/>
            </a:pPr>
            <a:endParaRPr lang="en-US" sz="1800" dirty="0">
              <a:highlight>
                <a:srgbClr val="C0C0C0"/>
              </a:highlight>
              <a:latin typeface="Fira Code" panose="020B0809050000020004" pitchFamily="49" charset="0"/>
              <a:ea typeface="Fira Code" panose="020B0809050000020004" pitchFamily="49" charset="0"/>
            </a:endParaRPr>
          </a:p>
          <a:p>
            <a:pPr marL="914400" lvl="2" indent="0">
              <a:lnSpc>
                <a:spcPct val="100000"/>
              </a:lnSpc>
              <a:buNone/>
            </a:pPr>
            <a:endParaRPr lang="en-US" sz="1800" dirty="0">
              <a:highlight>
                <a:srgbClr val="C0C0C0"/>
              </a:highlight>
              <a:latin typeface="Fira Code" panose="020B0809050000020004" pitchFamily="49" charset="0"/>
              <a:ea typeface="Fira Code" panose="020B0809050000020004" pitchFamily="49"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3.c) EDA with SQL</a:t>
            </a:r>
            <a:endParaRPr lang="en-US" dirty="0">
              <a:solidFill>
                <a:srgbClr val="0B49CB"/>
              </a:solidFill>
            </a:endParaRPr>
          </a:p>
        </p:txBody>
      </p:sp>
      <p:sp>
        <p:nvSpPr>
          <p:cNvPr id="7" name="TextBox 6">
            <a:extLst>
              <a:ext uri="{FF2B5EF4-FFF2-40B4-BE49-F238E27FC236}">
                <a16:creationId xmlns:a16="http://schemas.microsoft.com/office/drawing/2014/main" id="{51B40D35-6A3E-2043-BE2C-32CE39A9F882}"/>
              </a:ext>
            </a:extLst>
          </p:cNvPr>
          <p:cNvSpPr txBox="1"/>
          <p:nvPr/>
        </p:nvSpPr>
        <p:spPr>
          <a:xfrm>
            <a:off x="3043003" y="58234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3"/>
              </a:rPr>
              <a:t>EDA with SQL notebook</a:t>
            </a:r>
            <a:endParaRPr lang="en-GB" sz="2400" dirty="0"/>
          </a:p>
        </p:txBody>
      </p:sp>
    </p:spTree>
    <p:extLst>
      <p:ext uri="{BB962C8B-B14F-4D97-AF65-F5344CB8AC3E}">
        <p14:creationId xmlns:p14="http://schemas.microsoft.com/office/powerpoint/2010/main" val="223574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005" y="1476792"/>
            <a:ext cx="11285611" cy="4351338"/>
          </a:xfrm>
          <a:prstGeom prst="rect">
            <a:avLst/>
          </a:prstGeom>
        </p:spPr>
        <p:txBody>
          <a:bodyPr lIns="91440" tIns="45720" rIns="91440" bIns="45720" anchor="t"/>
          <a:lstStyle/>
          <a:p>
            <a:pPr>
              <a:lnSpc>
                <a:spcPct val="100000"/>
              </a:lnSpc>
            </a:pPr>
            <a:r>
              <a:rPr lang="en-US" sz="2400" dirty="0"/>
              <a:t>SQL queries performed:</a:t>
            </a:r>
          </a:p>
          <a:p>
            <a:pPr lvl="1">
              <a:lnSpc>
                <a:spcPct val="100000"/>
              </a:lnSpc>
              <a:buFont typeface="Wingdings" pitchFamily="2" charset="2"/>
              <a:buChar char="ü"/>
            </a:pPr>
            <a:r>
              <a:rPr lang="en-US" sz="2000" dirty="0"/>
              <a:t>List the failed </a:t>
            </a:r>
            <a:r>
              <a:rPr lang="en-US" sz="2000" dirty="0" err="1"/>
              <a:t>landing_outcomes</a:t>
            </a:r>
            <a:r>
              <a:rPr lang="en-US" sz="2000" dirty="0"/>
              <a:t> in drone ship, their booster versions, and launch site names for in year 2015:</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SUBSTR(DATE,4,2) AS MONTH, LANDING_OUTCOME, BOOSTER_VERSION, LAUNCH_SITE FROM SPACEXTBL WHERE LANDING_OUTCOME = 'FAILURE (DRONE SHIP)’ AND SUBSTR(DATE,7,4) = 2015;</a:t>
            </a:r>
          </a:p>
          <a:p>
            <a:pPr lvl="1">
              <a:lnSpc>
                <a:spcPct val="100000"/>
              </a:lnSpc>
              <a:buFont typeface="Wingdings" pitchFamily="2" charset="2"/>
              <a:buChar char="ü"/>
            </a:pPr>
            <a:r>
              <a:rPr lang="en-US" sz="2000" dirty="0"/>
              <a:t>Rank the count of landing outcomes (such as Failure (drone ship) or Success (ground pad)) between the date 2010-06-04 and 2017-03-20, in descending order:</a:t>
            </a:r>
          </a:p>
          <a:p>
            <a:pPr marL="914400" lvl="2" indent="0">
              <a:lnSpc>
                <a:spcPct val="100000"/>
              </a:lnSpc>
              <a:buNone/>
            </a:pPr>
            <a:r>
              <a:rPr lang="en-US" sz="1800" dirty="0">
                <a:highlight>
                  <a:srgbClr val="C0C0C0"/>
                </a:highlight>
                <a:latin typeface="Fira Code" panose="020B0809050000020004" pitchFamily="49" charset="0"/>
                <a:ea typeface="Fira Code" panose="020B0809050000020004" pitchFamily="49" charset="0"/>
              </a:rPr>
              <a:t>SELECT LANDING_OUTCOME, COUNT(LANDING_OUTCOME) AS TOTAL_NUMBER FROM SPACEXTBL WHERE DATE BETWEEN '2010-06-04' AND '2017-03-20’ GROUP BY LANDING_OUTCOME ORDER BY TOTAL_NUMBER DESC</a:t>
            </a:r>
          </a:p>
          <a:p>
            <a:pPr>
              <a:lnSpc>
                <a:spcPct val="100000"/>
              </a:lnSpc>
            </a:pPr>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3.c) EDA with SQL</a:t>
            </a:r>
            <a:endParaRPr lang="en-US" dirty="0">
              <a:solidFill>
                <a:srgbClr val="0B49CB"/>
              </a:solidFill>
            </a:endParaRPr>
          </a:p>
        </p:txBody>
      </p:sp>
      <p:sp>
        <p:nvSpPr>
          <p:cNvPr id="7" name="TextBox 6">
            <a:extLst>
              <a:ext uri="{FF2B5EF4-FFF2-40B4-BE49-F238E27FC236}">
                <a16:creationId xmlns:a16="http://schemas.microsoft.com/office/drawing/2014/main" id="{B3FA4325-C7CD-4B41-B3D8-803E3CACD5E1}"/>
              </a:ext>
            </a:extLst>
          </p:cNvPr>
          <p:cNvSpPr txBox="1"/>
          <p:nvPr/>
        </p:nvSpPr>
        <p:spPr>
          <a:xfrm>
            <a:off x="3043003" y="58234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2"/>
              </a:rPr>
              <a:t>EDA with SQL notebook</a:t>
            </a:r>
            <a:endParaRPr lang="en-GB" sz="2400" dirty="0"/>
          </a:p>
        </p:txBody>
      </p:sp>
    </p:spTree>
    <p:extLst>
      <p:ext uri="{BB962C8B-B14F-4D97-AF65-F5344CB8AC3E}">
        <p14:creationId xmlns:p14="http://schemas.microsoft.com/office/powerpoint/2010/main" val="4234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map objects that were created and added to the Folium map:</a:t>
            </a:r>
          </a:p>
          <a:p>
            <a:pPr lvl="1">
              <a:lnSpc>
                <a:spcPct val="100000"/>
              </a:lnSpc>
              <a:spcBef>
                <a:spcPts val="1400"/>
              </a:spcBef>
              <a:buFont typeface="Wingdings" pitchFamily="2" charset="2"/>
              <a:buChar char="ü"/>
            </a:pPr>
            <a:r>
              <a:rPr lang="en-US" sz="2000" dirty="0" err="1">
                <a:solidFill>
                  <a:schemeClr val="accent3">
                    <a:lumMod val="25000"/>
                  </a:schemeClr>
                </a:solidFill>
                <a:latin typeface="Fira Code" panose="020B0809050000020004" pitchFamily="49" charset="0"/>
                <a:ea typeface="Fira Code" panose="020B0809050000020004" pitchFamily="49" charset="0"/>
              </a:rPr>
              <a:t>folium.Circle</a:t>
            </a:r>
            <a:r>
              <a:rPr lang="en-US" sz="2000" dirty="0">
                <a:solidFill>
                  <a:schemeClr val="accent3">
                    <a:lumMod val="25000"/>
                  </a:schemeClr>
                </a:solidFill>
                <a:latin typeface="Fira Code" panose="020B0809050000020004" pitchFamily="49" charset="0"/>
                <a:ea typeface="Fira Code" panose="020B0809050000020004" pitchFamily="49" charset="0"/>
              </a:rPr>
              <a:t> </a:t>
            </a:r>
            <a:r>
              <a:rPr lang="en-US" sz="2000" dirty="0">
                <a:solidFill>
                  <a:schemeClr val="accent3">
                    <a:lumMod val="25000"/>
                  </a:schemeClr>
                </a:solidFill>
                <a:latin typeface="Abadi" panose="020B0604020104020204" pitchFamily="34" charset="0"/>
              </a:rPr>
              <a:t>and </a:t>
            </a:r>
            <a:r>
              <a:rPr lang="en-US" sz="2000" dirty="0" err="1">
                <a:solidFill>
                  <a:schemeClr val="accent3">
                    <a:lumMod val="25000"/>
                  </a:schemeClr>
                </a:solidFill>
                <a:latin typeface="Fira Code" panose="020B0809050000020004" pitchFamily="49" charset="0"/>
                <a:ea typeface="Fira Code" panose="020B0809050000020004" pitchFamily="49" charset="0"/>
              </a:rPr>
              <a:t>folium.Marker</a:t>
            </a:r>
            <a:r>
              <a:rPr lang="en-US" sz="2000" dirty="0">
                <a:solidFill>
                  <a:schemeClr val="accent3">
                    <a:lumMod val="25000"/>
                  </a:schemeClr>
                </a:solidFill>
                <a:latin typeface="Fira Code" panose="020B0809050000020004" pitchFamily="49" charset="0"/>
                <a:ea typeface="Fira Code" panose="020B0809050000020004" pitchFamily="49" charset="0"/>
              </a:rPr>
              <a:t> </a:t>
            </a:r>
            <a:r>
              <a:rPr lang="en-US" sz="2000" dirty="0">
                <a:solidFill>
                  <a:schemeClr val="accent3">
                    <a:lumMod val="25000"/>
                  </a:schemeClr>
                </a:solidFill>
                <a:latin typeface="Abadi" panose="020B0604020104020204" pitchFamily="34" charset="0"/>
              </a:rPr>
              <a:t>to add a highlighted circle area with a text label on a specific coordinate for each launch site on the site map.</a:t>
            </a:r>
          </a:p>
          <a:p>
            <a:pPr lvl="1">
              <a:lnSpc>
                <a:spcPct val="100000"/>
              </a:lnSpc>
              <a:spcBef>
                <a:spcPts val="1400"/>
              </a:spcBef>
              <a:buFont typeface="Wingdings" pitchFamily="2" charset="2"/>
              <a:buChar char="ü"/>
            </a:pPr>
            <a:r>
              <a:rPr lang="en-US" sz="2000" dirty="0" err="1">
                <a:solidFill>
                  <a:schemeClr val="accent3">
                    <a:lumMod val="25000"/>
                  </a:schemeClr>
                </a:solidFill>
                <a:latin typeface="Fira Code" panose="020B0809050000020004" pitchFamily="49" charset="0"/>
                <a:ea typeface="Fira Code" panose="020B0809050000020004" pitchFamily="49" charset="0"/>
              </a:rPr>
              <a:t>MarkerCluster</a:t>
            </a:r>
            <a:r>
              <a:rPr lang="en-US" sz="2000" dirty="0">
                <a:solidFill>
                  <a:schemeClr val="accent3">
                    <a:lumMod val="25000"/>
                  </a:schemeClr>
                </a:solidFill>
                <a:latin typeface="Abadi" panose="020B0604020104020204" pitchFamily="34" charset="0"/>
              </a:rPr>
              <a:t> object for simplify a map containing many markers having the same coordinate.</a:t>
            </a:r>
          </a:p>
          <a:p>
            <a:pPr lvl="1">
              <a:lnSpc>
                <a:spcPct val="100000"/>
              </a:lnSpc>
              <a:spcBef>
                <a:spcPts val="1400"/>
              </a:spcBef>
              <a:buFont typeface="Wingdings" pitchFamily="2" charset="2"/>
              <a:buChar char="ü"/>
            </a:pPr>
            <a:r>
              <a:rPr lang="en-US" sz="2000" dirty="0" err="1">
                <a:solidFill>
                  <a:schemeClr val="accent3">
                    <a:lumMod val="25000"/>
                  </a:schemeClr>
                </a:solidFill>
                <a:latin typeface="Fira Code" panose="020B0809050000020004" pitchFamily="49" charset="0"/>
                <a:ea typeface="Fira Code" panose="020B0809050000020004" pitchFamily="49" charset="0"/>
              </a:rPr>
              <a:t>MousePosition</a:t>
            </a:r>
            <a:r>
              <a:rPr lang="en-US" sz="2000" dirty="0">
                <a:solidFill>
                  <a:schemeClr val="accent3">
                    <a:lumMod val="25000"/>
                  </a:schemeClr>
                </a:solidFill>
                <a:latin typeface="Abadi" panose="020B0604020104020204" pitchFamily="34" charset="0"/>
              </a:rPr>
              <a:t> on the map to get coordinate for a mouse over a point on the map.</a:t>
            </a:r>
          </a:p>
          <a:p>
            <a:pPr lvl="1">
              <a:lnSpc>
                <a:spcPct val="100000"/>
              </a:lnSpc>
              <a:spcBef>
                <a:spcPts val="1400"/>
              </a:spcBef>
              <a:buFont typeface="Wingdings" pitchFamily="2" charset="2"/>
              <a:buChar char="ü"/>
            </a:pPr>
            <a:r>
              <a:rPr lang="en-US" sz="2000" dirty="0" err="1">
                <a:solidFill>
                  <a:schemeClr val="accent3">
                    <a:lumMod val="25000"/>
                  </a:schemeClr>
                </a:solidFill>
                <a:latin typeface="Fira Code" panose="020B0809050000020004" pitchFamily="49" charset="0"/>
                <a:ea typeface="Fira Code" panose="020B0809050000020004" pitchFamily="49" charset="0"/>
              </a:rPr>
              <a:t>folium.PolyLine</a:t>
            </a:r>
            <a:r>
              <a:rPr lang="en-US" sz="2000" dirty="0">
                <a:solidFill>
                  <a:schemeClr val="accent3">
                    <a:lumMod val="25000"/>
                  </a:schemeClr>
                </a:solidFill>
                <a:latin typeface="Fira Code" panose="020B0809050000020004" pitchFamily="49" charset="0"/>
                <a:ea typeface="Fira Code" panose="020B0809050000020004" pitchFamily="49" charset="0"/>
              </a:rPr>
              <a:t> </a:t>
            </a:r>
            <a:r>
              <a:rPr lang="en-US" sz="2000" dirty="0">
                <a:solidFill>
                  <a:schemeClr val="accent3">
                    <a:lumMod val="25000"/>
                  </a:schemeClr>
                </a:solidFill>
                <a:latin typeface="Abadi" panose="020B0604020104020204" pitchFamily="34" charset="0"/>
              </a:rPr>
              <a:t>object to draw a line between a launch site to its closest city, railway and highway.</a:t>
            </a:r>
            <a:endParaRPr lang="en-US" sz="2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3.d) 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C313A338-97D3-AD46-BE08-EE3894B9D9A0}"/>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3"/>
              </a:rPr>
              <a:t>Folium notebook</a:t>
            </a:r>
            <a:endParaRPr lang="en-GB" sz="2400" dirty="0"/>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29193"/>
            <a:ext cx="10757426" cy="5628807"/>
          </a:xfrm>
          <a:prstGeom prst="rect">
            <a:avLst/>
          </a:prstGeom>
        </p:spPr>
        <p:txBody>
          <a:bodyPr vert="horz" lIns="91440" tIns="45720" rIns="91440" bIns="45720" rtlCol="0" anchor="t">
            <a:normAutofit fontScale="92500" lnSpcReduction="20000"/>
          </a:bodyPr>
          <a:lstStyle/>
          <a:p>
            <a:pPr algn="l">
              <a:lnSpc>
                <a:spcPct val="110000"/>
              </a:lnSpc>
            </a:pPr>
            <a:r>
              <a:rPr lang="en-GB" b="0" i="0" u="none" strike="noStrike" dirty="0">
                <a:effectLst/>
                <a:latin typeface="Abadi" panose="020B0604020104020204" pitchFamily="34" charset="0"/>
              </a:rPr>
              <a:t>Key Features of the Dashboard:</a:t>
            </a:r>
          </a:p>
          <a:p>
            <a:pPr marL="914400" lvl="1" indent="-457200">
              <a:lnSpc>
                <a:spcPct val="110000"/>
              </a:lnSpc>
              <a:buFont typeface="+mj-lt"/>
              <a:buAutoNum type="arabicParenR"/>
            </a:pPr>
            <a:r>
              <a:rPr lang="en-GB" b="0" i="0" u="none" strike="noStrike" dirty="0">
                <a:effectLst/>
                <a:latin typeface="Abadi" panose="020B0604020104020204" pitchFamily="34" charset="0"/>
              </a:rPr>
              <a:t>Range of Interactive Plots and Graphs:</a:t>
            </a:r>
          </a:p>
          <a:p>
            <a:pPr marL="1371600" lvl="2" indent="-457200">
              <a:lnSpc>
                <a:spcPct val="110000"/>
              </a:lnSpc>
              <a:buFont typeface="+mj-lt"/>
              <a:buAutoNum type="alphaLcPeriod"/>
            </a:pPr>
            <a:r>
              <a:rPr lang="en-GB" b="0" i="0" u="none" strike="noStrike" dirty="0">
                <a:effectLst/>
                <a:latin typeface="Abadi" panose="020B0604020104020204" pitchFamily="34" charset="0"/>
              </a:rPr>
              <a:t>Enables real-time visual analytics on space launch data</a:t>
            </a:r>
          </a:p>
          <a:p>
            <a:pPr marL="1371600" lvl="2" indent="-457200">
              <a:lnSpc>
                <a:spcPct val="110000"/>
              </a:lnSpc>
              <a:buFont typeface="+mj-lt"/>
              <a:buAutoNum type="alphaLcPeriod"/>
            </a:pPr>
            <a:r>
              <a:rPr lang="en-GB" b="0" i="0" u="none" strike="noStrike" dirty="0">
                <a:effectLst/>
                <a:latin typeface="Abadi" panose="020B0604020104020204" pitchFamily="34" charset="0"/>
              </a:rPr>
              <a:t>Facilitates exploration, analysis, and dynamic interaction</a:t>
            </a:r>
          </a:p>
          <a:p>
            <a:pPr lvl="1">
              <a:lnSpc>
                <a:spcPct val="110000"/>
              </a:lnSpc>
              <a:buFont typeface="+mj-lt"/>
              <a:buAutoNum type="arabicParenR"/>
            </a:pPr>
            <a:r>
              <a:rPr lang="en-GB" b="0" i="0" u="none" strike="noStrike" dirty="0">
                <a:effectLst/>
                <a:latin typeface="Abadi" panose="020B0604020104020204" pitchFamily="34" charset="0"/>
              </a:rPr>
              <a:t>  User Interactions:</a:t>
            </a:r>
          </a:p>
          <a:p>
            <a:pPr marL="1371600" lvl="2" indent="-457200">
              <a:lnSpc>
                <a:spcPct val="110000"/>
              </a:lnSpc>
              <a:buFont typeface="+mj-lt"/>
              <a:buAutoNum type="alphaLcPeriod"/>
            </a:pPr>
            <a:r>
              <a:rPr lang="en-GB" b="0" i="0" u="none" strike="noStrike" dirty="0">
                <a:effectLst/>
                <a:latin typeface="Abadi" panose="020B0604020104020204" pitchFamily="34" charset="0"/>
              </a:rPr>
              <a:t>Empowers users to gain valuable insights into space launches</a:t>
            </a:r>
          </a:p>
          <a:p>
            <a:pPr marL="1371600" lvl="2" indent="-457200">
              <a:lnSpc>
                <a:spcPct val="110000"/>
              </a:lnSpc>
              <a:buFont typeface="+mj-lt"/>
              <a:buAutoNum type="alphaLcPeriod"/>
            </a:pPr>
            <a:r>
              <a:rPr lang="en-GB" b="0" i="0" u="none" strike="noStrike" dirty="0">
                <a:effectLst/>
                <a:latin typeface="Abadi" panose="020B0604020104020204" pitchFamily="34" charset="0"/>
              </a:rPr>
              <a:t>Facilitates data exploration and analysis</a:t>
            </a:r>
          </a:p>
          <a:p>
            <a:pPr lvl="1">
              <a:lnSpc>
                <a:spcPct val="110000"/>
              </a:lnSpc>
              <a:buFont typeface="+mj-lt"/>
              <a:buAutoNum type="arabicParenR"/>
            </a:pPr>
            <a:r>
              <a:rPr lang="en-GB" b="0" i="0" u="none" strike="noStrike" dirty="0">
                <a:effectLst/>
                <a:latin typeface="Abadi" panose="020B0604020104020204" pitchFamily="34" charset="0"/>
              </a:rPr>
              <a:t>  Input Components:</a:t>
            </a:r>
          </a:p>
          <a:p>
            <a:pPr marL="1371600" lvl="2" indent="-457200">
              <a:lnSpc>
                <a:spcPct val="110000"/>
              </a:lnSpc>
              <a:buFont typeface="+mj-lt"/>
              <a:buAutoNum type="alphaLcPeriod"/>
            </a:pPr>
            <a:r>
              <a:rPr lang="en-GB" b="0" i="0" u="none" strike="noStrike" dirty="0">
                <a:effectLst/>
                <a:latin typeface="Abadi" panose="020B0604020104020204" pitchFamily="34" charset="0"/>
              </a:rPr>
              <a:t>Dropdown List and Range Slider</a:t>
            </a:r>
          </a:p>
          <a:p>
            <a:pPr marL="1371600" lvl="2" indent="-457200">
              <a:lnSpc>
                <a:spcPct val="110000"/>
              </a:lnSpc>
              <a:buFont typeface="+mj-lt"/>
              <a:buAutoNum type="alphaLcPeriod"/>
            </a:pPr>
            <a:r>
              <a:rPr lang="en-GB" b="0" i="0" u="none" strike="noStrike" dirty="0">
                <a:effectLst/>
                <a:latin typeface="Abadi" panose="020B0604020104020204" pitchFamily="34" charset="0"/>
              </a:rPr>
              <a:t>Enhances user interaction with the dashboard</a:t>
            </a:r>
          </a:p>
          <a:p>
            <a:pPr lvl="1">
              <a:lnSpc>
                <a:spcPct val="110000"/>
              </a:lnSpc>
              <a:buFont typeface="+mj-lt"/>
              <a:buAutoNum type="arabicParenR"/>
            </a:pPr>
            <a:r>
              <a:rPr lang="en-GB" b="0" i="0" u="none" strike="noStrike" dirty="0">
                <a:effectLst/>
                <a:latin typeface="Abadi" panose="020B0604020104020204" pitchFamily="34" charset="0"/>
              </a:rPr>
              <a:t>  Pie Chart Interaction:</a:t>
            </a:r>
          </a:p>
          <a:p>
            <a:pPr marL="1371600" lvl="2" indent="-457200">
              <a:lnSpc>
                <a:spcPct val="110000"/>
              </a:lnSpc>
              <a:buFont typeface="+mj-lt"/>
              <a:buAutoNum type="alphaLcPeriod"/>
            </a:pPr>
            <a:r>
              <a:rPr lang="en-GB" b="0" i="0" u="none" strike="noStrike" dirty="0">
                <a:effectLst/>
                <a:latin typeface="Abadi" panose="020B0604020104020204" pitchFamily="34" charset="0"/>
              </a:rPr>
              <a:t>Dropdown list selection influences pie chart visualization</a:t>
            </a:r>
          </a:p>
          <a:p>
            <a:pPr marL="1371600" lvl="2" indent="-457200">
              <a:lnSpc>
                <a:spcPct val="110000"/>
              </a:lnSpc>
              <a:buFont typeface="+mj-lt"/>
              <a:buAutoNum type="alphaLcPeriod"/>
            </a:pPr>
            <a:r>
              <a:rPr lang="en-GB" b="0" i="0" u="none" strike="noStrike" dirty="0">
                <a:effectLst/>
                <a:latin typeface="Abadi" panose="020B0604020104020204" pitchFamily="34" charset="0"/>
              </a:rPr>
              <a:t>Enables exploration of payload composition and distribution</a:t>
            </a:r>
          </a:p>
          <a:p>
            <a:pPr lvl="1">
              <a:lnSpc>
                <a:spcPct val="110000"/>
              </a:lnSpc>
              <a:buFont typeface="+mj-lt"/>
              <a:buAutoNum type="arabicParenR"/>
            </a:pPr>
            <a:r>
              <a:rPr lang="en-GB" b="0" i="0" u="none" strike="noStrike" dirty="0">
                <a:effectLst/>
                <a:latin typeface="Abadi" panose="020B0604020104020204" pitchFamily="34" charset="0"/>
              </a:rPr>
              <a:t>  Scatter Point Chart Interaction:</a:t>
            </a:r>
          </a:p>
          <a:p>
            <a:pPr marL="1371600" lvl="2" indent="-457200">
              <a:lnSpc>
                <a:spcPct val="110000"/>
              </a:lnSpc>
              <a:buFont typeface="+mj-lt"/>
              <a:buAutoNum type="alphaLcPeriod"/>
            </a:pPr>
            <a:r>
              <a:rPr lang="en-GB" b="0" i="0" u="none" strike="noStrike" dirty="0">
                <a:effectLst/>
                <a:latin typeface="Abadi" panose="020B0604020104020204" pitchFamily="34" charset="0"/>
              </a:rPr>
              <a:t>Range slider adjustment affects scatter point chart display</a:t>
            </a:r>
          </a:p>
          <a:p>
            <a:pPr marL="1371600" lvl="2" indent="-457200">
              <a:lnSpc>
                <a:spcPct val="110000"/>
              </a:lnSpc>
              <a:buFont typeface="+mj-lt"/>
              <a:buAutoNum type="alphaLcPeriod"/>
            </a:pPr>
            <a:r>
              <a:rPr lang="en-GB" b="0" i="0" u="none" strike="noStrike" dirty="0">
                <a:effectLst/>
                <a:latin typeface="Abadi" panose="020B0604020104020204" pitchFamily="34" charset="0"/>
              </a:rPr>
              <a:t>Facilitates analysis of launch-related parameters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3.d) 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0267" y="1393891"/>
            <a:ext cx="10757426" cy="4756279"/>
          </a:xfrm>
          <a:prstGeom prst="rect">
            <a:avLst/>
          </a:prstGeom>
        </p:spPr>
        <p:txBody>
          <a:bodyPr vert="horz" lIns="91440" tIns="45720" rIns="91440" bIns="45720" numCol="2" rtlCol="0" anchor="t">
            <a:normAutofit/>
          </a:bodyPr>
          <a:lstStyle/>
          <a:p>
            <a:pPr lvl="1">
              <a:lnSpc>
                <a:spcPct val="100000"/>
              </a:lnSpc>
              <a:spcBef>
                <a:spcPts val="1400"/>
              </a:spcBef>
              <a:buFont typeface="Wingdings" pitchFamily="2" charset="2"/>
              <a:buChar char="ü"/>
            </a:pPr>
            <a:r>
              <a:rPr lang="en-US" dirty="0">
                <a:solidFill>
                  <a:schemeClr val="accent3">
                    <a:lumMod val="25000"/>
                  </a:schemeClr>
                </a:solidFill>
                <a:latin typeface="Abadi" panose="020B0604020104020204" pitchFamily="34" charset="0"/>
              </a:rPr>
              <a:t>Launch Site Drop-down Input Component:</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Allows selection from four different launch sites</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Dropdown menu enables users to choose specific launch sites</a:t>
            </a:r>
          </a:p>
          <a:p>
            <a:pPr lvl="1">
              <a:lnSpc>
                <a:spcPct val="100000"/>
              </a:lnSpc>
              <a:spcBef>
                <a:spcPts val="1400"/>
              </a:spcBef>
              <a:buFont typeface="Wingdings" pitchFamily="2" charset="2"/>
              <a:buChar char="ü"/>
            </a:pPr>
            <a:r>
              <a:rPr lang="en-US" dirty="0">
                <a:solidFill>
                  <a:schemeClr val="accent3">
                    <a:lumMod val="25000"/>
                  </a:schemeClr>
                </a:solidFill>
                <a:latin typeface="Abadi" panose="020B0604020104020204" pitchFamily="34" charset="0"/>
              </a:rPr>
              <a:t>Callback Function for Success-Pie-Chart:</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Renders a pie chart based on the selected site from the dropdown</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Visualizes launch success counts for the chosen launch site</a:t>
            </a:r>
          </a:p>
          <a:p>
            <a:pPr lvl="1">
              <a:lnSpc>
                <a:spcPct val="100000"/>
              </a:lnSpc>
              <a:spcBef>
                <a:spcPts val="1400"/>
              </a:spcBef>
              <a:buFont typeface="Wingdings" pitchFamily="2" charset="2"/>
              <a:buChar char="ü"/>
            </a:pPr>
            <a:r>
              <a:rPr lang="en-US" dirty="0">
                <a:solidFill>
                  <a:schemeClr val="accent3">
                    <a:lumMod val="25000"/>
                  </a:schemeClr>
                </a:solidFill>
                <a:latin typeface="Abadi" panose="020B0604020104020204" pitchFamily="34" charset="0"/>
              </a:rPr>
              <a:t>Range Slider for Payload Selection:</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Enables easy selection of different payload ranges</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Facilitates identification of visual patterns in payload data</a:t>
            </a:r>
          </a:p>
          <a:p>
            <a:pPr lvl="1">
              <a:lnSpc>
                <a:spcPct val="100000"/>
              </a:lnSpc>
              <a:spcBef>
                <a:spcPts val="1400"/>
              </a:spcBef>
              <a:buFont typeface="Wingdings" pitchFamily="2" charset="2"/>
              <a:buChar char="ü"/>
            </a:pPr>
            <a:r>
              <a:rPr lang="en-US" dirty="0">
                <a:solidFill>
                  <a:schemeClr val="accent3">
                    <a:lumMod val="25000"/>
                  </a:schemeClr>
                </a:solidFill>
                <a:latin typeface="Abadi" panose="020B0604020104020204" pitchFamily="34" charset="0"/>
              </a:rPr>
              <a:t>Callback Function for Success-Payload-Scatter-Chart:</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Renders a scatter plot to observe the correlation between payload and mission outcomes</a:t>
            </a:r>
          </a:p>
          <a:p>
            <a:pPr marL="914400" lvl="2" indent="0">
              <a:lnSpc>
                <a:spcPct val="100000"/>
              </a:lnSpc>
              <a:spcBef>
                <a:spcPts val="1400"/>
              </a:spcBef>
              <a:buNone/>
            </a:pPr>
            <a:r>
              <a:rPr lang="en-US" sz="1800" dirty="0">
                <a:solidFill>
                  <a:schemeClr val="accent3">
                    <a:lumMod val="25000"/>
                  </a:schemeClr>
                </a:solidFill>
                <a:latin typeface="Abadi" panose="020B0604020104020204" pitchFamily="34" charset="0"/>
              </a:rPr>
              <a:t>Focuses on the selected site(s) to analyze the relationship</a:t>
            </a:r>
            <a:endParaRPr lang="en-US" sz="2400" dirty="0">
              <a:solidFill>
                <a:schemeClr val="accent3">
                  <a:lumMod val="25000"/>
                </a:schemeClr>
              </a:solidFill>
              <a:latin typeface="Abadi" panose="020B0604020104020204" pitchFamily="34" charset="0"/>
            </a:endParaRPr>
          </a:p>
          <a:p>
            <a:pPr lvl="1">
              <a:lnSpc>
                <a:spcPct val="100000"/>
              </a:lnSpc>
              <a:spcBef>
                <a:spcPts val="1400"/>
              </a:spcBef>
              <a:buFont typeface="Wingdings" pitchFamily="2" charset="2"/>
              <a:buChar char="ü"/>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3.d) 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43781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3.d) 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022145B-99A7-A44C-AD62-34DB916AD901}"/>
              </a:ext>
            </a:extLst>
          </p:cNvPr>
          <p:cNvSpPr txBox="1"/>
          <p:nvPr/>
        </p:nvSpPr>
        <p:spPr>
          <a:xfrm>
            <a:off x="944381" y="1386671"/>
            <a:ext cx="10515600" cy="5724644"/>
          </a:xfrm>
          <a:prstGeom prst="rect">
            <a:avLst/>
          </a:prstGeom>
          <a:noFill/>
        </p:spPr>
        <p:txBody>
          <a:bodyPr wrap="square" numCol="2">
            <a:spAutoFit/>
          </a:bodyPr>
          <a:lstStyle/>
          <a:p>
            <a:pPr marL="342900" indent="-342900" algn="l">
              <a:lnSpc>
                <a:spcPct val="150000"/>
              </a:lnSpc>
              <a:buFont typeface="Arial" panose="020B0604020202020204" pitchFamily="34" charset="0"/>
              <a:buChar char="•"/>
            </a:pPr>
            <a:r>
              <a:rPr lang="en-GB" sz="2400" b="0" i="0" u="none" strike="noStrike" dirty="0">
                <a:effectLst/>
                <a:latin typeface="Abadi" panose="020B0604020104020204" pitchFamily="34" charset="0"/>
              </a:rPr>
              <a:t>Benefits of the Dashboard:</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Real-time insights into space launch data</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Enhanced data exploration and analysis capabilities</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Interactive elements empower users to make informed decisions</a:t>
            </a:r>
          </a:p>
          <a:p>
            <a:pPr algn="l">
              <a:lnSpc>
                <a:spcPct val="150000"/>
              </a:lnSpc>
              <a:buFont typeface="Arial" panose="020B0604020202020204" pitchFamily="34" charset="0"/>
              <a:buChar char="•"/>
            </a:pPr>
            <a:endParaRPr lang="en-GB" sz="2000" dirty="0">
              <a:latin typeface="Abadi" panose="020B0604020104020204" pitchFamily="34" charset="0"/>
            </a:endParaRPr>
          </a:p>
          <a:p>
            <a:pPr algn="l">
              <a:lnSpc>
                <a:spcPct val="150000"/>
              </a:lnSpc>
            </a:pPr>
            <a:endParaRPr lang="en-GB" sz="2000" dirty="0">
              <a:latin typeface="Abadi" panose="020B0604020104020204" pitchFamily="34" charset="0"/>
            </a:endParaRPr>
          </a:p>
          <a:p>
            <a:pPr algn="l">
              <a:lnSpc>
                <a:spcPct val="150000"/>
              </a:lnSpc>
              <a:buFont typeface="Arial" panose="020B0604020202020204" pitchFamily="34" charset="0"/>
              <a:buChar char="•"/>
            </a:pPr>
            <a:endParaRPr lang="en-GB" sz="2000" dirty="0">
              <a:latin typeface="Abadi" panose="020B0604020104020204" pitchFamily="34" charset="0"/>
            </a:endParaRPr>
          </a:p>
          <a:p>
            <a:pPr algn="l">
              <a:lnSpc>
                <a:spcPct val="150000"/>
              </a:lnSpc>
              <a:buFont typeface="Arial" panose="020B0604020202020204" pitchFamily="34" charset="0"/>
              <a:buChar char="•"/>
            </a:pPr>
            <a:endParaRPr lang="en-GB" sz="2000" dirty="0">
              <a:latin typeface="Abadi" panose="020B0604020104020204" pitchFamily="34" charset="0"/>
            </a:endParaRPr>
          </a:p>
          <a:p>
            <a:pPr algn="l">
              <a:lnSpc>
                <a:spcPct val="150000"/>
              </a:lnSpc>
            </a:pPr>
            <a:endParaRPr lang="en-GB" sz="2000" dirty="0">
              <a:latin typeface="Abadi" panose="020B0604020104020204" pitchFamily="34" charset="0"/>
            </a:endParaRPr>
          </a:p>
          <a:p>
            <a:pPr marL="342900" indent="-342900" algn="l">
              <a:lnSpc>
                <a:spcPct val="150000"/>
              </a:lnSpc>
              <a:buFont typeface="Arial" panose="020B0604020202020204" pitchFamily="34" charset="0"/>
              <a:buChar char="•"/>
            </a:pPr>
            <a:r>
              <a:rPr lang="en-GB" sz="2400" b="0" i="0" u="none" strike="noStrike" dirty="0">
                <a:effectLst/>
                <a:latin typeface="Abadi" panose="020B0604020104020204" pitchFamily="34" charset="0"/>
              </a:rPr>
              <a:t>Benefits of Interactive Components and </a:t>
            </a:r>
            <a:r>
              <a:rPr lang="en-GB" sz="2400" b="0" i="0" u="none" strike="noStrike" dirty="0" err="1">
                <a:effectLst/>
                <a:latin typeface="Abadi" panose="020B0604020104020204" pitchFamily="34" charset="0"/>
              </a:rPr>
              <a:t>Callback</a:t>
            </a:r>
            <a:r>
              <a:rPr lang="en-GB" sz="2400" b="0" i="0" u="none" strike="noStrike" dirty="0">
                <a:effectLst/>
                <a:latin typeface="Abadi" panose="020B0604020104020204" pitchFamily="34" charset="0"/>
              </a:rPr>
              <a:t> Functions:</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Enhanced user experience through interactive selection</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Enables dynamic visualization of launch success and payload analysis</a:t>
            </a:r>
          </a:p>
          <a:p>
            <a:pPr marL="800100" lvl="1" indent="-342900">
              <a:lnSpc>
                <a:spcPct val="150000"/>
              </a:lnSpc>
              <a:buFont typeface="Wingdings" pitchFamily="2" charset="2"/>
              <a:buChar char="ü"/>
            </a:pPr>
            <a:r>
              <a:rPr lang="en-GB" sz="2000" b="0" i="0" u="none" strike="noStrike" dirty="0">
                <a:effectLst/>
                <a:latin typeface="Abadi" panose="020B0604020104020204" pitchFamily="34" charset="0"/>
              </a:rPr>
              <a:t>Facilitates identification of patterns and correlations</a:t>
            </a:r>
          </a:p>
          <a:p>
            <a:pPr algn="l">
              <a:lnSpc>
                <a:spcPct val="150000"/>
              </a:lnSpc>
              <a:buFont typeface="Arial" panose="020B0604020202020204" pitchFamily="34" charset="0"/>
              <a:buChar char="•"/>
            </a:pPr>
            <a:endParaRPr lang="en-GB" sz="2000" b="0" i="0" u="none" strike="noStrike" dirty="0">
              <a:effectLst/>
              <a:latin typeface="Abadi" panose="020B0604020104020204" pitchFamily="34" charset="0"/>
            </a:endParaRPr>
          </a:p>
          <a:p>
            <a:pPr>
              <a:lnSpc>
                <a:spcPct val="150000"/>
              </a:lnSpc>
            </a:pPr>
            <a:br>
              <a:rPr lang="en-GB" sz="2000" dirty="0">
                <a:latin typeface="Abadi" panose="020B0604020104020204" pitchFamily="34" charset="0"/>
              </a:rPr>
            </a:br>
            <a:endParaRPr lang="en-GB" sz="2000" dirty="0">
              <a:latin typeface="Abadi" panose="020B0604020104020204" pitchFamily="34" charset="0"/>
            </a:endParaRPr>
          </a:p>
        </p:txBody>
      </p:sp>
      <p:sp>
        <p:nvSpPr>
          <p:cNvPr id="7" name="TextBox 6">
            <a:extLst>
              <a:ext uri="{FF2B5EF4-FFF2-40B4-BE49-F238E27FC236}">
                <a16:creationId xmlns:a16="http://schemas.microsoft.com/office/drawing/2014/main" id="{ABD35014-E999-334A-BB95-25AD6CC64D5B}"/>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3"/>
              </a:rPr>
              <a:t>Interactive Dashbord with </a:t>
            </a:r>
            <a:r>
              <a:rPr lang="en-GB" sz="2400" dirty="0" err="1">
                <a:hlinkClick r:id="rId3"/>
              </a:rPr>
              <a:t>Plotly</a:t>
            </a:r>
            <a:r>
              <a:rPr lang="en-GB" sz="2400" dirty="0">
                <a:hlinkClick r:id="rId3"/>
              </a:rPr>
              <a:t> Dash</a:t>
            </a:r>
            <a:endParaRPr lang="en-GB" sz="2400" dirty="0"/>
          </a:p>
        </p:txBody>
      </p:sp>
    </p:spTree>
    <p:extLst>
      <p:ext uri="{BB962C8B-B14F-4D97-AF65-F5344CB8AC3E}">
        <p14:creationId xmlns:p14="http://schemas.microsoft.com/office/powerpoint/2010/main" val="347904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US" sz="2200" dirty="0">
                <a:solidFill>
                  <a:schemeClr val="accent3">
                    <a:lumMod val="25000"/>
                  </a:schemeClr>
                </a:solidFill>
                <a:latin typeface="Abadi"/>
                <a:hlinkClick r:id="" action="ppaction://hlinkshowjump?jump=nextslide"/>
              </a:rPr>
              <a:t>Executive Summary</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arenR"/>
            </a:pPr>
            <a:r>
              <a:rPr lang="en-US" sz="2200" dirty="0">
                <a:solidFill>
                  <a:schemeClr val="accent3">
                    <a:lumMod val="25000"/>
                  </a:schemeClr>
                </a:solidFill>
                <a:latin typeface="Abadi"/>
                <a:hlinkClick r:id="rId3" action="ppaction://hlinksldjump"/>
              </a:rPr>
              <a:t>Introduction</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arenR"/>
            </a:pPr>
            <a:r>
              <a:rPr lang="en-US" sz="2200" dirty="0">
                <a:solidFill>
                  <a:schemeClr val="accent3">
                    <a:lumMod val="25000"/>
                  </a:schemeClr>
                </a:solidFill>
                <a:latin typeface="Abadi"/>
                <a:hlinkClick r:id="rId4" action="ppaction://hlinksldjump"/>
              </a:rPr>
              <a:t>Methodology</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arenR"/>
            </a:pPr>
            <a:r>
              <a:rPr lang="en-US" sz="2200" dirty="0">
                <a:solidFill>
                  <a:schemeClr val="accent3">
                    <a:lumMod val="25000"/>
                  </a:schemeClr>
                </a:solidFill>
                <a:latin typeface="Abadi"/>
                <a:hlinkClick r:id="rId5" action="ppaction://hlinksldjump"/>
              </a:rPr>
              <a:t>Results</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arenR"/>
            </a:pPr>
            <a:r>
              <a:rPr lang="en-US" sz="2200" dirty="0">
                <a:solidFill>
                  <a:schemeClr val="accent3">
                    <a:lumMod val="25000"/>
                  </a:schemeClr>
                </a:solidFill>
                <a:latin typeface="Abadi"/>
              </a:rPr>
              <a:t>Conclusion</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6975"/>
            <a:ext cx="10981265" cy="5413628"/>
          </a:xfrm>
          <a:prstGeom prst="rect">
            <a:avLst/>
          </a:prstGeom>
        </p:spPr>
        <p:txBody>
          <a:bodyPr numCol="2">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Summary of the Model Development Process:</a:t>
            </a:r>
          </a:p>
          <a:p>
            <a:pPr lvl="1">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Creation of NumPy Array:</a:t>
            </a:r>
          </a:p>
          <a:p>
            <a:pPr lvl="2">
              <a:lnSpc>
                <a:spcPct val="100000"/>
              </a:lnSpc>
              <a:spcBef>
                <a:spcPts val="1400"/>
              </a:spcBef>
            </a:pPr>
            <a:r>
              <a:rPr lang="en-US" sz="1600" dirty="0">
                <a:solidFill>
                  <a:schemeClr val="accent3">
                    <a:lumMod val="25000"/>
                  </a:schemeClr>
                </a:solidFill>
                <a:latin typeface="Abadi" panose="020B0604020104020204" pitchFamily="34" charset="0"/>
              </a:rPr>
              <a:t>Convert the "Class" column in the data to a NumPy array.</a:t>
            </a:r>
          </a:p>
          <a:p>
            <a:pPr lvl="2">
              <a:lnSpc>
                <a:spcPct val="100000"/>
              </a:lnSpc>
              <a:spcBef>
                <a:spcPts val="1400"/>
              </a:spcBef>
            </a:pPr>
            <a:r>
              <a:rPr lang="en-US" sz="1600" dirty="0">
                <a:solidFill>
                  <a:schemeClr val="accent3">
                    <a:lumMod val="25000"/>
                  </a:schemeClr>
                </a:solidFill>
                <a:latin typeface="Abadi" panose="020B0604020104020204" pitchFamily="34" charset="0"/>
              </a:rPr>
              <a:t>Prepare the target variable for prediction.</a:t>
            </a:r>
          </a:p>
          <a:p>
            <a:pPr lvl="1">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Data Standardization:</a:t>
            </a:r>
          </a:p>
          <a:p>
            <a:pPr lvl="2">
              <a:lnSpc>
                <a:spcPct val="100000"/>
              </a:lnSpc>
              <a:spcBef>
                <a:spcPts val="1400"/>
              </a:spcBef>
            </a:pPr>
            <a:r>
              <a:rPr lang="en-US" sz="1600" dirty="0">
                <a:solidFill>
                  <a:schemeClr val="accent3">
                    <a:lumMod val="25000"/>
                  </a:schemeClr>
                </a:solidFill>
                <a:latin typeface="Abadi" panose="020B0604020104020204" pitchFamily="34" charset="0"/>
              </a:rPr>
              <a:t>Standardize the input data to ensure uniformity and comparability.</a:t>
            </a:r>
          </a:p>
          <a:p>
            <a:pPr lvl="2">
              <a:lnSpc>
                <a:spcPct val="100000"/>
              </a:lnSpc>
              <a:spcBef>
                <a:spcPts val="1400"/>
              </a:spcBef>
            </a:pPr>
            <a:r>
              <a:rPr lang="en-US" sz="1600" dirty="0">
                <a:solidFill>
                  <a:schemeClr val="accent3">
                    <a:lumMod val="25000"/>
                  </a:schemeClr>
                </a:solidFill>
                <a:latin typeface="Abadi" panose="020B0604020104020204" pitchFamily="34" charset="0"/>
              </a:rPr>
              <a:t>Enhance the performance of the models.</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Train-Test Split:</a:t>
            </a:r>
          </a:p>
          <a:p>
            <a:pPr lvl="2">
              <a:lnSpc>
                <a:spcPct val="100000"/>
              </a:lnSpc>
              <a:spcBef>
                <a:spcPts val="1400"/>
              </a:spcBef>
            </a:pPr>
            <a:r>
              <a:rPr lang="en-US" sz="1600" dirty="0">
                <a:solidFill>
                  <a:schemeClr val="accent3">
                    <a:lumMod val="25000"/>
                  </a:schemeClr>
                </a:solidFill>
                <a:latin typeface="Abadi" panose="020B0604020104020204" pitchFamily="34" charset="0"/>
              </a:rPr>
              <a:t>Utilize the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 function to divide the data (X and Y) into training and test sets.</a:t>
            </a:r>
          </a:p>
          <a:p>
            <a:pPr lvl="2">
              <a:lnSpc>
                <a:spcPct val="100000"/>
              </a:lnSpc>
              <a:spcBef>
                <a:spcPts val="1400"/>
              </a:spcBef>
            </a:pPr>
            <a:r>
              <a:rPr lang="en-US" sz="1600" dirty="0">
                <a:solidFill>
                  <a:schemeClr val="accent3">
                    <a:lumMod val="25000"/>
                  </a:schemeClr>
                </a:solidFill>
                <a:latin typeface="Abadi" panose="020B0604020104020204" pitchFamily="34" charset="0"/>
              </a:rPr>
              <a:t>Establish a portion of the data for model training and evaluation.</a:t>
            </a: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Hyperparameter Optimization:</a:t>
            </a:r>
          </a:p>
          <a:p>
            <a:pPr lvl="2">
              <a:lnSpc>
                <a:spcPct val="100000"/>
              </a:lnSpc>
              <a:spcBef>
                <a:spcPts val="1400"/>
              </a:spcBef>
            </a:pPr>
            <a:r>
              <a:rPr lang="en-US" sz="1600" dirty="0">
                <a:solidFill>
                  <a:schemeClr val="accent3">
                    <a:lumMod val="25000"/>
                  </a:schemeClr>
                </a:solidFill>
                <a:latin typeface="Abadi" panose="020B0604020104020204" pitchFamily="34" charset="0"/>
              </a:rPr>
              <a:t>Conduct a search for the best hyperparameters for Logistic Regression, SVM, Decision Tree, and KNN classifiers.</a:t>
            </a:r>
          </a:p>
          <a:p>
            <a:pPr lvl="2">
              <a:lnSpc>
                <a:spcPct val="100000"/>
              </a:lnSpc>
              <a:spcBef>
                <a:spcPts val="1400"/>
              </a:spcBef>
            </a:pPr>
            <a:r>
              <a:rPr lang="en-US" sz="1600" dirty="0">
                <a:solidFill>
                  <a:schemeClr val="accent3">
                    <a:lumMod val="25000"/>
                  </a:schemeClr>
                </a:solidFill>
                <a:latin typeface="Abadi" panose="020B0604020104020204" pitchFamily="34" charset="0"/>
              </a:rPr>
              <a:t>Fine-tune the models to maximize their predictive performance.</a:t>
            </a:r>
          </a:p>
          <a:p>
            <a:pPr lvl="1">
              <a:lnSpc>
                <a:spcPct val="100000"/>
              </a:lnSpc>
              <a:spcBef>
                <a:spcPts val="1400"/>
              </a:spcBef>
              <a:buFont typeface="+mj-lt"/>
              <a:buAutoNum type="arabicParenR"/>
            </a:pPr>
            <a:r>
              <a:rPr lang="en-US" sz="1600" dirty="0">
                <a:solidFill>
                  <a:schemeClr val="accent3">
                    <a:lumMod val="25000"/>
                  </a:schemeClr>
                </a:solidFill>
                <a:latin typeface="Abadi" panose="020B0604020104020204" pitchFamily="34" charset="0"/>
              </a:rPr>
              <a:t>Evaluation of Best Performing Method:</a:t>
            </a:r>
          </a:p>
          <a:p>
            <a:pPr lvl="2">
              <a:lnSpc>
                <a:spcPct val="100000"/>
              </a:lnSpc>
              <a:spcBef>
                <a:spcPts val="1400"/>
              </a:spcBef>
            </a:pPr>
            <a:r>
              <a:rPr lang="en-US" sz="1600" dirty="0">
                <a:solidFill>
                  <a:schemeClr val="accent3">
                    <a:lumMod val="25000"/>
                  </a:schemeClr>
                </a:solidFill>
                <a:latin typeface="Abadi" panose="020B0604020104020204" pitchFamily="34" charset="0"/>
              </a:rPr>
              <a:t>Evaluate different methods using the test data.</a:t>
            </a:r>
          </a:p>
          <a:p>
            <a:pPr lvl="2">
              <a:lnSpc>
                <a:spcPct val="100000"/>
              </a:lnSpc>
              <a:spcBef>
                <a:spcPts val="1400"/>
              </a:spcBef>
            </a:pPr>
            <a:r>
              <a:rPr lang="en-US" sz="1600" dirty="0">
                <a:solidFill>
                  <a:schemeClr val="accent3">
                    <a:lumMod val="25000"/>
                  </a:schemeClr>
                </a:solidFill>
                <a:latin typeface="Abadi" panose="020B0604020104020204" pitchFamily="34" charset="0"/>
              </a:rPr>
              <a:t>Identify the method that performs the best in terms of accuracy and reliability.</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3.e) 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graphicFrame>
        <p:nvGraphicFramePr>
          <p:cNvPr id="2" name="Content Placeholder 1">
            <a:extLst>
              <a:ext uri="{FF2B5EF4-FFF2-40B4-BE49-F238E27FC236}">
                <a16:creationId xmlns:a16="http://schemas.microsoft.com/office/drawing/2014/main" id="{2E3A6C52-EA3E-7345-97C3-CA2E8443A4A9}"/>
              </a:ext>
            </a:extLst>
          </p:cNvPr>
          <p:cNvGraphicFramePr>
            <a:graphicFrameLocks noGrp="1"/>
          </p:cNvGraphicFramePr>
          <p:nvPr>
            <p:ph idx="4294967295"/>
            <p:extLst>
              <p:ext uri="{D42A27DB-BD31-4B8C-83A1-F6EECF244321}">
                <p14:modId xmlns:p14="http://schemas.microsoft.com/office/powerpoint/2010/main" val="3674918873"/>
              </p:ext>
            </p:extLst>
          </p:nvPr>
        </p:nvGraphicFramePr>
        <p:xfrm>
          <a:off x="185136" y="129576"/>
          <a:ext cx="11821728" cy="6598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3.e) Predictive Analysis (Classification)</a:t>
            </a:r>
          </a:p>
        </p:txBody>
      </p:sp>
      <p:sp>
        <p:nvSpPr>
          <p:cNvPr id="6" name="TextBox 5">
            <a:extLst>
              <a:ext uri="{FF2B5EF4-FFF2-40B4-BE49-F238E27FC236}">
                <a16:creationId xmlns:a16="http://schemas.microsoft.com/office/drawing/2014/main" id="{8A5EED5A-55E5-9243-AE9C-B7A902764DBC}"/>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7"/>
              </a:rPr>
              <a:t>Machine Learning Prediction Notebook</a:t>
            </a:r>
            <a:endParaRPr lang="en-GB" sz="2400" dirty="0"/>
          </a:p>
        </p:txBody>
      </p:sp>
    </p:spTree>
    <p:extLst>
      <p:ext uri="{BB962C8B-B14F-4D97-AF65-F5344CB8AC3E}">
        <p14:creationId xmlns:p14="http://schemas.microsoft.com/office/powerpoint/2010/main" val="226485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4) 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16969"/>
            <a:ext cx="10877346" cy="2241031"/>
          </a:xfrm>
          <a:prstGeom prst="rect">
            <a:avLst/>
          </a:prstGeom>
        </p:spPr>
        <p:txBody>
          <a:bodyPr numCol="2">
            <a:normAutofit/>
          </a:bodyPr>
          <a:lstStyle/>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CCAFS SLC 40:</a:t>
            </a:r>
          </a:p>
          <a:p>
            <a:pPr lvl="1">
              <a:lnSpc>
                <a:spcPct val="100000"/>
              </a:lnSpc>
              <a:spcBef>
                <a:spcPts val="1400"/>
              </a:spcBef>
            </a:pPr>
            <a:r>
              <a:rPr lang="en-CA" sz="1800" dirty="0">
                <a:solidFill>
                  <a:schemeClr val="accent3">
                    <a:lumMod val="25000"/>
                  </a:schemeClr>
                </a:solidFill>
                <a:latin typeface="Abadi" panose="020B0604020104020204" pitchFamily="34" charset="0"/>
              </a:rPr>
              <a:t>The majority of launches are concentrated at CCAFS SLC 40.</a:t>
            </a:r>
          </a:p>
          <a:p>
            <a:pPr lvl="1">
              <a:lnSpc>
                <a:spcPct val="100000"/>
              </a:lnSpc>
              <a:spcBef>
                <a:spcPts val="1400"/>
              </a:spcBef>
            </a:pPr>
            <a:r>
              <a:rPr lang="en-CA" sz="1800" dirty="0">
                <a:solidFill>
                  <a:schemeClr val="accent3">
                    <a:lumMod val="25000"/>
                  </a:schemeClr>
                </a:solidFill>
                <a:latin typeface="Abadi" panose="020B0604020104020204" pitchFamily="34" charset="0"/>
              </a:rPr>
              <a:t>Over time, the successful launch rate has increased significantly at this site.</a:t>
            </a:r>
          </a:p>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VAFB SLC 4E and KSC LC 39A:</a:t>
            </a:r>
          </a:p>
          <a:p>
            <a:pPr lvl="1">
              <a:lnSpc>
                <a:spcPct val="100000"/>
              </a:lnSpc>
              <a:spcBef>
                <a:spcPts val="1400"/>
              </a:spcBef>
            </a:pPr>
            <a:r>
              <a:rPr lang="en-CA" sz="1800" dirty="0">
                <a:solidFill>
                  <a:schemeClr val="accent3">
                    <a:lumMod val="25000"/>
                  </a:schemeClr>
                </a:solidFill>
                <a:latin typeface="Abadi" panose="020B0604020104020204" pitchFamily="34" charset="0"/>
              </a:rPr>
              <a:t>VAFB SLC 4E and KSC LC 39A have a higher successful launch rate.</a:t>
            </a:r>
          </a:p>
          <a:p>
            <a:pPr lvl="1">
              <a:lnSpc>
                <a:spcPct val="100000"/>
              </a:lnSpc>
              <a:spcBef>
                <a:spcPts val="1400"/>
              </a:spcBef>
            </a:pPr>
            <a:r>
              <a:rPr lang="en-CA" sz="1800" dirty="0">
                <a:solidFill>
                  <a:schemeClr val="accent3">
                    <a:lumMod val="25000"/>
                  </a:schemeClr>
                </a:solidFill>
                <a:latin typeface="Abadi" panose="020B0604020104020204" pitchFamily="34" charset="0"/>
              </a:rPr>
              <a:t>However, these sites represent only one third of the total number of launches.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305B69BA-3555-CF49-A051-F7466D396172}"/>
              </a:ext>
            </a:extLst>
          </p:cNvPr>
          <p:cNvPicPr>
            <a:picLocks noChangeAspect="1"/>
          </p:cNvPicPr>
          <p:nvPr/>
        </p:nvPicPr>
        <p:blipFill>
          <a:blip r:embed="rId3"/>
          <a:stretch>
            <a:fillRect/>
          </a:stretch>
        </p:blipFill>
        <p:spPr>
          <a:xfrm>
            <a:off x="0" y="1660286"/>
            <a:ext cx="12192000" cy="23840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person&#10;&#10;Description automatically generated">
            <a:extLst>
              <a:ext uri="{FF2B5EF4-FFF2-40B4-BE49-F238E27FC236}">
                <a16:creationId xmlns:a16="http://schemas.microsoft.com/office/drawing/2014/main" id="{D17ADD21-18BB-6142-9B37-052B1C086297}"/>
              </a:ext>
            </a:extLst>
          </p:cNvPr>
          <p:cNvPicPr>
            <a:picLocks noChangeAspect="1"/>
          </p:cNvPicPr>
          <p:nvPr/>
        </p:nvPicPr>
        <p:blipFill>
          <a:blip r:embed="rId3"/>
          <a:stretch>
            <a:fillRect/>
          </a:stretch>
        </p:blipFill>
        <p:spPr>
          <a:xfrm>
            <a:off x="0" y="1660286"/>
            <a:ext cx="12192000" cy="2384096"/>
          </a:xfrm>
          <a:prstGeom prst="rect">
            <a:avLst/>
          </a:prstGeom>
        </p:spPr>
      </p:pic>
      <p:sp>
        <p:nvSpPr>
          <p:cNvPr id="7" name="Content Placeholder 2">
            <a:extLst>
              <a:ext uri="{FF2B5EF4-FFF2-40B4-BE49-F238E27FC236}">
                <a16:creationId xmlns:a16="http://schemas.microsoft.com/office/drawing/2014/main" id="{C316876C-8D57-714C-A824-C7C7FE7080A4}"/>
              </a:ext>
            </a:extLst>
          </p:cNvPr>
          <p:cNvSpPr txBox="1">
            <a:spLocks/>
          </p:cNvSpPr>
          <p:nvPr/>
        </p:nvSpPr>
        <p:spPr>
          <a:xfrm>
            <a:off x="770011" y="4616969"/>
            <a:ext cx="10877346" cy="1839393"/>
          </a:xfrm>
          <a:prstGeom prst="rect">
            <a:avLst/>
          </a:prstGeom>
        </p:spPr>
        <p:txBody>
          <a:bodyPr numCol="3">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VAFB-SLC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No rockets have been launched for heavy payload masses exceeding 10,000 kg.</a:t>
            </a:r>
          </a:p>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KSC LC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No rockets have been launched for lower payload masses less than 2,500 kg.</a:t>
            </a:r>
          </a:p>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CCAFS SLC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Rockets have been launched for payload masses less than 7,500 kg and greater than 13,000 kg.</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with blue bars&#10;&#10;Description automatically generated">
            <a:extLst>
              <a:ext uri="{FF2B5EF4-FFF2-40B4-BE49-F238E27FC236}">
                <a16:creationId xmlns:a16="http://schemas.microsoft.com/office/drawing/2014/main" id="{AA1FC0A8-2407-1244-B2D6-76AC77A46E8D}"/>
              </a:ext>
            </a:extLst>
          </p:cNvPr>
          <p:cNvPicPr>
            <a:picLocks noChangeAspect="1"/>
          </p:cNvPicPr>
          <p:nvPr/>
        </p:nvPicPr>
        <p:blipFill>
          <a:blip r:embed="rId3"/>
          <a:stretch>
            <a:fillRect/>
          </a:stretch>
        </p:blipFill>
        <p:spPr>
          <a:xfrm>
            <a:off x="0" y="1660286"/>
            <a:ext cx="12192000" cy="2384096"/>
          </a:xfrm>
          <a:prstGeom prst="rect">
            <a:avLst/>
          </a:prstGeom>
        </p:spPr>
      </p:pic>
      <p:sp>
        <p:nvSpPr>
          <p:cNvPr id="7" name="Content Placeholder 2">
            <a:extLst>
              <a:ext uri="{FF2B5EF4-FFF2-40B4-BE49-F238E27FC236}">
                <a16:creationId xmlns:a16="http://schemas.microsoft.com/office/drawing/2014/main" id="{4C1BCFEF-ABBF-B94C-9AAF-BCEFE909834D}"/>
              </a:ext>
            </a:extLst>
          </p:cNvPr>
          <p:cNvSpPr txBox="1">
            <a:spLocks/>
          </p:cNvSpPr>
          <p:nvPr/>
        </p:nvSpPr>
        <p:spPr>
          <a:xfrm>
            <a:off x="770011" y="4616969"/>
            <a:ext cx="10877346" cy="1528997"/>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Best Successful Rate:</a:t>
            </a:r>
          </a:p>
          <a:p>
            <a:pPr lvl="1">
              <a:lnSpc>
                <a:spcPct val="100000"/>
              </a:lnSpc>
              <a:spcBef>
                <a:spcPts val="1400"/>
              </a:spcBef>
            </a:pPr>
            <a:r>
              <a:rPr lang="en-CA" sz="1800" dirty="0">
                <a:solidFill>
                  <a:schemeClr val="accent3">
                    <a:lumMod val="25000"/>
                  </a:schemeClr>
                </a:solidFill>
                <a:latin typeface="Abadi" panose="020B0604020104020204" pitchFamily="34" charset="0"/>
              </a:rPr>
              <a:t>The SSO – HEO – GEO – ESL-L1 orbit types demonstrate the highest successful rates.</a:t>
            </a:r>
          </a:p>
          <a:p>
            <a:pPr marL="457200" indent="-457200">
              <a:lnSpc>
                <a:spcPct val="100000"/>
              </a:lnSpc>
              <a:spcBef>
                <a:spcPts val="1400"/>
              </a:spcBef>
              <a:buFont typeface="+mj-lt"/>
              <a:buAutoNum type="arabicParenR"/>
            </a:pPr>
            <a:r>
              <a:rPr lang="en-CA" sz="2200" dirty="0">
                <a:solidFill>
                  <a:schemeClr val="accent3">
                    <a:lumMod val="25000"/>
                  </a:schemeClr>
                </a:solidFill>
                <a:latin typeface="Abadi" panose="020B0604020104020204" pitchFamily="34" charset="0"/>
              </a:rPr>
              <a:t>Number of Launch Attempts:</a:t>
            </a:r>
          </a:p>
          <a:p>
            <a:pPr lvl="1">
              <a:lnSpc>
                <a:spcPct val="100000"/>
              </a:lnSpc>
              <a:spcBef>
                <a:spcPts val="1400"/>
              </a:spcBef>
            </a:pPr>
            <a:r>
              <a:rPr lang="en-CA" sz="1800" dirty="0">
                <a:solidFill>
                  <a:schemeClr val="accent3">
                    <a:lumMod val="25000"/>
                  </a:schemeClr>
                </a:solidFill>
                <a:latin typeface="Abadi" panose="020B0604020104020204" pitchFamily="34" charset="0"/>
              </a:rPr>
              <a:t>The bar chart depicting successful rates should be interpreted alongside the corresponding number of launches for each orbit type.</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B4D8991F-941B-D04F-8331-068F43BFED0A}"/>
              </a:ext>
            </a:extLst>
          </p:cNvPr>
          <p:cNvSpPr txBox="1">
            <a:spLocks/>
          </p:cNvSpPr>
          <p:nvPr/>
        </p:nvSpPr>
        <p:spPr>
          <a:xfrm>
            <a:off x="302301" y="4616969"/>
            <a:ext cx="11587397" cy="2645764"/>
          </a:xfrm>
          <a:prstGeom prst="rect">
            <a:avLst/>
          </a:prstGeom>
        </p:spPr>
        <p:txBody>
          <a:bodyPr numCol="3">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Initial Failures:</a:t>
            </a:r>
          </a:p>
          <a:p>
            <a:pPr lvl="1">
              <a:lnSpc>
                <a:spcPct val="100000"/>
              </a:lnSpc>
              <a:spcBef>
                <a:spcPts val="1400"/>
              </a:spcBef>
            </a:pPr>
            <a:r>
              <a:rPr lang="en-CA" sz="2100" dirty="0">
                <a:solidFill>
                  <a:schemeClr val="accent3">
                    <a:lumMod val="25000"/>
                  </a:schemeClr>
                </a:solidFill>
                <a:latin typeface="Abadi" panose="020B0604020104020204" pitchFamily="34" charset="0"/>
              </a:rPr>
              <a:t>Initially, there is a higher occurrence of failures in the series of launches.</a:t>
            </a:r>
          </a:p>
          <a:p>
            <a:pPr lvl="1">
              <a:lnSpc>
                <a:spcPct val="100000"/>
              </a:lnSpc>
              <a:spcBef>
                <a:spcPts val="1400"/>
              </a:spcBef>
            </a:pPr>
            <a:r>
              <a:rPr lang="en-CA" sz="2100" dirty="0">
                <a:solidFill>
                  <a:schemeClr val="accent3">
                    <a:lumMod val="25000"/>
                  </a:schemeClr>
                </a:solidFill>
                <a:latin typeface="Abadi" panose="020B0604020104020204" pitchFamily="34" charset="0"/>
              </a:rPr>
              <a:t>However, after the first 40 launches, the ratio of unsuccessful landings reduces by 50 percent.</a:t>
            </a:r>
          </a:p>
          <a:p>
            <a:pPr lvl="1">
              <a:lnSpc>
                <a:spcPct val="100000"/>
              </a:lnSpc>
              <a:spcBef>
                <a:spcPts val="1400"/>
              </a:spcBef>
            </a:pPr>
            <a:endParaRPr lang="en-CA" sz="19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GO and ISS Orbits:</a:t>
            </a:r>
          </a:p>
          <a:p>
            <a:pPr lvl="1">
              <a:lnSpc>
                <a:spcPct val="100000"/>
              </a:lnSpc>
              <a:spcBef>
                <a:spcPts val="1400"/>
              </a:spcBef>
            </a:pPr>
            <a:r>
              <a:rPr lang="en-CA" sz="2100" dirty="0">
                <a:solidFill>
                  <a:schemeClr val="accent3">
                    <a:lumMod val="25000"/>
                  </a:schemeClr>
                </a:solidFill>
                <a:latin typeface="Abadi" panose="020B0604020104020204" pitchFamily="34" charset="0"/>
              </a:rPr>
              <a:t>GO and ISS orbits have a higher concentration of launches.</a:t>
            </a:r>
          </a:p>
          <a:p>
            <a:pPr lvl="1">
              <a:lnSpc>
                <a:spcPct val="100000"/>
              </a:lnSpc>
              <a:spcBef>
                <a:spcPts val="1400"/>
              </a:spcBef>
            </a:pPr>
            <a:r>
              <a:rPr lang="en-CA" sz="2100" dirty="0">
                <a:solidFill>
                  <a:schemeClr val="accent3">
                    <a:lumMod val="25000"/>
                  </a:schemeClr>
                </a:solidFill>
                <a:latin typeface="Abadi" panose="020B0604020104020204" pitchFamily="34" charset="0"/>
              </a:rPr>
              <a:t>These orbits exhibit the lowest ratio of successful landings.</a:t>
            </a:r>
          </a:p>
          <a:p>
            <a:pPr marL="457200" indent="-457200">
              <a:lnSpc>
                <a:spcPct val="100000"/>
              </a:lnSpc>
              <a:spcBef>
                <a:spcPts val="1400"/>
              </a:spcBef>
              <a:buFont typeface="+mj-lt"/>
              <a:buAutoNum type="arabicParenR"/>
            </a:pPr>
            <a:endParaRPr lang="en-CA"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arenR"/>
            </a:pPr>
            <a:endParaRPr lang="en-CA"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Higher Successful Rate:</a:t>
            </a:r>
          </a:p>
          <a:p>
            <a:pPr lvl="1">
              <a:lnSpc>
                <a:spcPct val="100000"/>
              </a:lnSpc>
              <a:spcBef>
                <a:spcPts val="1400"/>
              </a:spcBef>
            </a:pPr>
            <a:r>
              <a:rPr lang="en-CA" sz="2100" dirty="0">
                <a:solidFill>
                  <a:schemeClr val="accent3">
                    <a:lumMod val="25000"/>
                  </a:schemeClr>
                </a:solidFill>
                <a:latin typeface="Abadi" panose="020B0604020104020204" pitchFamily="34" charset="0"/>
              </a:rPr>
              <a:t>Orbits with a higher successful rate typically have a limited number of launches.</a:t>
            </a:r>
          </a:p>
          <a:p>
            <a:pPr lvl="1">
              <a:lnSpc>
                <a:spcPct val="100000"/>
              </a:lnSpc>
              <a:spcBef>
                <a:spcPts val="1400"/>
              </a:spcBef>
            </a:pPr>
            <a:r>
              <a:rPr lang="en-CA" sz="2100" dirty="0">
                <a:solidFill>
                  <a:schemeClr val="accent3">
                    <a:lumMod val="25000"/>
                  </a:schemeClr>
                </a:solidFill>
                <a:latin typeface="Abadi" panose="020B0604020104020204" pitchFamily="34" charset="0"/>
              </a:rPr>
              <a:t>This indicates that the success rate may be influenced by the smaller sample size.</a:t>
            </a:r>
          </a:p>
        </p:txBody>
      </p:sp>
      <p:pic>
        <p:nvPicPr>
          <p:cNvPr id="7" name="Picture 6" descr="A graph with orange and blue dots&#10;&#10;Description automatically generated">
            <a:extLst>
              <a:ext uri="{FF2B5EF4-FFF2-40B4-BE49-F238E27FC236}">
                <a16:creationId xmlns:a16="http://schemas.microsoft.com/office/drawing/2014/main" id="{3D6F42AE-9D6C-EE41-826F-63381F052815}"/>
              </a:ext>
            </a:extLst>
          </p:cNvPr>
          <p:cNvPicPr>
            <a:picLocks noChangeAspect="1"/>
          </p:cNvPicPr>
          <p:nvPr/>
        </p:nvPicPr>
        <p:blipFill>
          <a:blip r:embed="rId3"/>
          <a:stretch>
            <a:fillRect/>
          </a:stretch>
        </p:blipFill>
        <p:spPr>
          <a:xfrm>
            <a:off x="0" y="1660286"/>
            <a:ext cx="12192000" cy="238409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0BD27D32-4323-774B-9965-DEB6CF7BE824}"/>
              </a:ext>
            </a:extLst>
          </p:cNvPr>
          <p:cNvPicPr>
            <a:picLocks noChangeAspect="1"/>
          </p:cNvPicPr>
          <p:nvPr/>
        </p:nvPicPr>
        <p:blipFill>
          <a:blip r:embed="rId3"/>
          <a:stretch>
            <a:fillRect/>
          </a:stretch>
        </p:blipFill>
        <p:spPr>
          <a:xfrm>
            <a:off x="0" y="1660286"/>
            <a:ext cx="12192000" cy="2384096"/>
          </a:xfrm>
          <a:prstGeom prst="rect">
            <a:avLst/>
          </a:prstGeom>
        </p:spPr>
      </p:pic>
      <p:sp>
        <p:nvSpPr>
          <p:cNvPr id="7" name="Content Placeholder 2">
            <a:extLst>
              <a:ext uri="{FF2B5EF4-FFF2-40B4-BE49-F238E27FC236}">
                <a16:creationId xmlns:a16="http://schemas.microsoft.com/office/drawing/2014/main" id="{A43595BD-DE6E-6E4A-A817-6E730F37B8D2}"/>
              </a:ext>
            </a:extLst>
          </p:cNvPr>
          <p:cNvSpPr txBox="1">
            <a:spLocks/>
          </p:cNvSpPr>
          <p:nvPr/>
        </p:nvSpPr>
        <p:spPr>
          <a:xfrm>
            <a:off x="302301" y="4616969"/>
            <a:ext cx="11587397" cy="2241031"/>
          </a:xfrm>
          <a:prstGeom prst="rect">
            <a:avLst/>
          </a:prstGeom>
        </p:spPr>
        <p:txBody>
          <a:bodyPr numCol="3">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Payload Limit:</a:t>
            </a:r>
          </a:p>
          <a:p>
            <a:pPr lvl="1">
              <a:lnSpc>
                <a:spcPct val="100000"/>
              </a:lnSpc>
              <a:spcBef>
                <a:spcPts val="1400"/>
              </a:spcBef>
            </a:pPr>
            <a:r>
              <a:rPr lang="en-CA" sz="2200" dirty="0">
                <a:solidFill>
                  <a:schemeClr val="accent3">
                    <a:lumMod val="25000"/>
                  </a:schemeClr>
                </a:solidFill>
                <a:latin typeface="Abadi" panose="020B0604020104020204" pitchFamily="34" charset="0"/>
              </a:rPr>
              <a:t>There is a visible limit of around 7600 kg for payloads.</a:t>
            </a:r>
          </a:p>
          <a:p>
            <a:pPr lvl="1">
              <a:lnSpc>
                <a:spcPct val="100000"/>
              </a:lnSpc>
              <a:spcBef>
                <a:spcPts val="1400"/>
              </a:spcBef>
            </a:pPr>
            <a:r>
              <a:rPr lang="en-CA" sz="2200" dirty="0">
                <a:solidFill>
                  <a:schemeClr val="accent3">
                    <a:lumMod val="25000"/>
                  </a:schemeClr>
                </a:solidFill>
                <a:latin typeface="Abadi" panose="020B0604020104020204" pitchFamily="34" charset="0"/>
              </a:rPr>
              <a:t>Less than 10 launches exceed this limit.</a:t>
            </a:r>
          </a:p>
          <a:p>
            <a:pPr lvl="1">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Successful Landing Rates:</a:t>
            </a:r>
          </a:p>
          <a:p>
            <a:pPr lvl="1">
              <a:lnSpc>
                <a:spcPct val="100000"/>
              </a:lnSpc>
              <a:spcBef>
                <a:spcPts val="1400"/>
              </a:spcBef>
            </a:pPr>
            <a:r>
              <a:rPr lang="en-CA" sz="2200" dirty="0">
                <a:solidFill>
                  <a:schemeClr val="accent3">
                    <a:lumMod val="25000"/>
                  </a:schemeClr>
                </a:solidFill>
                <a:latin typeface="Abadi" panose="020B0604020104020204" pitchFamily="34" charset="0"/>
              </a:rPr>
              <a:t>For heavy payloads, the successful landing rate is higher for Polar, LEO, and ISS orbits.</a:t>
            </a:r>
          </a:p>
          <a:p>
            <a:pPr lvl="1">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GTO Orbit:</a:t>
            </a:r>
          </a:p>
          <a:p>
            <a:pPr lvl="1">
              <a:lnSpc>
                <a:spcPct val="100000"/>
              </a:lnSpc>
              <a:spcBef>
                <a:spcPts val="1400"/>
              </a:spcBef>
            </a:pPr>
            <a:r>
              <a:rPr lang="en-CA" sz="2200" dirty="0">
                <a:solidFill>
                  <a:schemeClr val="accent3">
                    <a:lumMod val="25000"/>
                  </a:schemeClr>
                </a:solidFill>
                <a:latin typeface="Abadi" panose="020B0604020104020204" pitchFamily="34" charset="0"/>
              </a:rPr>
              <a:t>In the case of the GTO orbit, it is challenging to distinguish the landing rates clearly.</a:t>
            </a:r>
          </a:p>
          <a:p>
            <a:pPr lvl="1">
              <a:lnSpc>
                <a:spcPct val="100000"/>
              </a:lnSpc>
              <a:spcBef>
                <a:spcPts val="1400"/>
              </a:spcBef>
            </a:pPr>
            <a:r>
              <a:rPr lang="en-CA" sz="2200" dirty="0">
                <a:solidFill>
                  <a:schemeClr val="accent3">
                    <a:lumMod val="25000"/>
                  </a:schemeClr>
                </a:solidFill>
                <a:latin typeface="Abadi" panose="020B0604020104020204" pitchFamily="34" charset="0"/>
              </a:rPr>
              <a:t>Both positive (successful) and negative (unsuccessful) landing rates are observed.</a:t>
            </a: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the stock market&#10;&#10;Description automatically generated">
            <a:extLst>
              <a:ext uri="{FF2B5EF4-FFF2-40B4-BE49-F238E27FC236}">
                <a16:creationId xmlns:a16="http://schemas.microsoft.com/office/drawing/2014/main" id="{E1A1DAA7-DE4A-3F4F-9250-5A10CE69D183}"/>
              </a:ext>
            </a:extLst>
          </p:cNvPr>
          <p:cNvPicPr>
            <a:picLocks noChangeAspect="1"/>
          </p:cNvPicPr>
          <p:nvPr/>
        </p:nvPicPr>
        <p:blipFill>
          <a:blip r:embed="rId3"/>
          <a:stretch>
            <a:fillRect/>
          </a:stretch>
        </p:blipFill>
        <p:spPr>
          <a:xfrm>
            <a:off x="770011" y="1473330"/>
            <a:ext cx="7556500" cy="4597400"/>
          </a:xfrm>
          <a:prstGeom prst="rect">
            <a:avLst/>
          </a:prstGeom>
        </p:spPr>
      </p:pic>
      <p:sp>
        <p:nvSpPr>
          <p:cNvPr id="7" name="Content Placeholder 2">
            <a:extLst>
              <a:ext uri="{FF2B5EF4-FFF2-40B4-BE49-F238E27FC236}">
                <a16:creationId xmlns:a16="http://schemas.microsoft.com/office/drawing/2014/main" id="{5B3F517D-1BDB-C145-9B45-671106286A98}"/>
              </a:ext>
            </a:extLst>
          </p:cNvPr>
          <p:cNvSpPr txBox="1">
            <a:spLocks/>
          </p:cNvSpPr>
          <p:nvPr/>
        </p:nvSpPr>
        <p:spPr>
          <a:xfrm>
            <a:off x="8544394" y="2954194"/>
            <a:ext cx="3045501" cy="1635672"/>
          </a:xfrm>
          <a:prstGeom prst="rect">
            <a:avLst/>
          </a:prstGeom>
        </p:spPr>
        <p:txBody>
          <a:bodyPr numCol="1">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arenR"/>
            </a:pPr>
            <a:r>
              <a:rPr lang="en-CA" sz="2600" dirty="0">
                <a:solidFill>
                  <a:schemeClr val="accent3">
                    <a:lumMod val="25000"/>
                  </a:schemeClr>
                </a:solidFill>
                <a:latin typeface="Abadi" panose="020B0604020104020204" pitchFamily="34" charset="0"/>
              </a:rPr>
              <a:t>The </a:t>
            </a:r>
            <a:r>
              <a:rPr lang="en-CA" sz="2600" dirty="0" err="1">
                <a:solidFill>
                  <a:schemeClr val="accent3">
                    <a:lumMod val="25000"/>
                  </a:schemeClr>
                </a:solidFill>
                <a:latin typeface="Abadi" panose="020B0604020104020204" pitchFamily="34" charset="0"/>
              </a:rPr>
              <a:t>sucess</a:t>
            </a:r>
            <a:r>
              <a:rPr lang="en-CA" sz="2600" dirty="0">
                <a:solidFill>
                  <a:schemeClr val="accent3">
                    <a:lumMod val="25000"/>
                  </a:schemeClr>
                </a:solidFill>
                <a:latin typeface="Abadi" panose="020B0604020104020204" pitchFamily="34" charset="0"/>
              </a:rPr>
              <a:t> rate since 2013 kept increasing till 2020</a:t>
            </a:r>
            <a:endParaRPr lang="en-CA"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Executive Summary</a:t>
            </a:r>
            <a:endParaRPr lang="en-US" dirty="0">
              <a:solidFill>
                <a:srgbClr val="0B49CB"/>
              </a:solidFill>
            </a:endParaRPr>
          </a:p>
        </p:txBody>
      </p:sp>
      <p:sp>
        <p:nvSpPr>
          <p:cNvPr id="6" name="Content Placeholder 2">
            <a:extLst>
              <a:ext uri="{FF2B5EF4-FFF2-40B4-BE49-F238E27FC236}">
                <a16:creationId xmlns:a16="http://schemas.microsoft.com/office/drawing/2014/main" id="{67EDBC41-F2F2-CF46-9729-2A2215F76793}"/>
              </a:ext>
            </a:extLst>
          </p:cNvPr>
          <p:cNvSpPr txBox="1">
            <a:spLocks/>
          </p:cNvSpPr>
          <p:nvPr/>
        </p:nvSpPr>
        <p:spPr>
          <a:xfrm>
            <a:off x="770011" y="1449967"/>
            <a:ext cx="10687961" cy="26866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400" dirty="0">
                <a:solidFill>
                  <a:schemeClr val="accent2"/>
                </a:solidFill>
                <a:latin typeface="Abadi" panose="020B0604020104020204" pitchFamily="34" charset="0"/>
              </a:rPr>
              <a:t>The Commercial Space Age is Here!</a:t>
            </a:r>
          </a:p>
          <a:p>
            <a:pPr marL="0" indent="0">
              <a:lnSpc>
                <a:spcPct val="200000"/>
              </a:lnSpc>
              <a:spcBef>
                <a:spcPts val="1400"/>
              </a:spcBef>
              <a:buNone/>
            </a:pPr>
            <a:r>
              <a:rPr lang="en-US" sz="2400" dirty="0">
                <a:solidFill>
                  <a:schemeClr val="accent3">
                    <a:lumMod val="25000"/>
                  </a:schemeClr>
                </a:solidFill>
                <a:latin typeface="Abadi" panose="020B0604020104020204" pitchFamily="34" charset="0"/>
              </a:rPr>
              <a:t>Introducing SPACE Y: </a:t>
            </a:r>
            <a:r>
              <a:rPr lang="en-US" sz="2400" u="sng" dirty="0">
                <a:solidFill>
                  <a:schemeClr val="accent3">
                    <a:lumMod val="25000"/>
                  </a:schemeClr>
                </a:solidFill>
                <a:latin typeface="Abadi" panose="020B0604020104020204" pitchFamily="34" charset="0"/>
              </a:rPr>
              <a:t>Making Space travel affordable for Everyone</a:t>
            </a:r>
          </a:p>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Methodologies:</a:t>
            </a:r>
          </a:p>
        </p:txBody>
      </p:sp>
      <p:sp>
        <p:nvSpPr>
          <p:cNvPr id="8" name="TextBox 7">
            <a:extLst>
              <a:ext uri="{FF2B5EF4-FFF2-40B4-BE49-F238E27FC236}">
                <a16:creationId xmlns:a16="http://schemas.microsoft.com/office/drawing/2014/main" id="{51A5E150-A250-1544-860F-BAF50057999F}"/>
              </a:ext>
            </a:extLst>
          </p:cNvPr>
          <p:cNvSpPr txBox="1"/>
          <p:nvPr/>
        </p:nvSpPr>
        <p:spPr>
          <a:xfrm>
            <a:off x="770011" y="3567815"/>
            <a:ext cx="10079795" cy="2477601"/>
          </a:xfrm>
          <a:prstGeom prst="rect">
            <a:avLst/>
          </a:prstGeom>
          <a:noFill/>
        </p:spPr>
        <p:txBody>
          <a:bodyPr wrap="square" numCol="2">
            <a:spAutoFit/>
          </a:bodyPr>
          <a:lstStyle/>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Data Collection: API &amp; Web Scraping</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Data Wrangling</a:t>
            </a:r>
          </a:p>
          <a:p>
            <a:pPr marL="285750" indent="-285750">
              <a:spcBef>
                <a:spcPts val="1400"/>
              </a:spcBef>
              <a:buFont typeface="Wingdings" pitchFamily="2" charset="2"/>
              <a:buChar char="ü"/>
            </a:pPr>
            <a:r>
              <a:rPr lang="en-US" sz="2000" dirty="0">
                <a:solidFill>
                  <a:schemeClr val="bg2">
                    <a:lumMod val="50000"/>
                  </a:schemeClr>
                </a:solidFill>
                <a:latin typeface="Abadi" panose="020B0604020104020204" pitchFamily="34" charset="0"/>
              </a:rPr>
              <a:t>Exploratory Data Analysis: SQL, Pandas, Matplotlib</a:t>
            </a:r>
          </a:p>
          <a:p>
            <a:pPr marL="285750" indent="-285750">
              <a:spcBef>
                <a:spcPts val="1400"/>
              </a:spcBef>
              <a:buFont typeface="Wingdings" pitchFamily="2" charset="2"/>
              <a:buChar char="ü"/>
            </a:pPr>
            <a:r>
              <a:rPr lang="en-US" sz="2000" dirty="0">
                <a:solidFill>
                  <a:schemeClr val="bg2">
                    <a:lumMod val="50000"/>
                  </a:schemeClr>
                </a:solidFill>
                <a:latin typeface="Abadi" panose="020B0604020104020204" pitchFamily="34" charset="0"/>
              </a:rPr>
              <a:t>Interactive Visual Analytics &amp; Dashboard: Folium, </a:t>
            </a:r>
            <a:r>
              <a:rPr lang="en-US" sz="2000" dirty="0" err="1">
                <a:solidFill>
                  <a:schemeClr val="bg2">
                    <a:lumMod val="50000"/>
                  </a:schemeClr>
                </a:solidFill>
                <a:latin typeface="Abadi" panose="020B0604020104020204" pitchFamily="34" charset="0"/>
              </a:rPr>
              <a:t>Plotly</a:t>
            </a:r>
            <a:r>
              <a:rPr lang="en-US" sz="2000" dirty="0">
                <a:solidFill>
                  <a:schemeClr val="bg2">
                    <a:lumMod val="50000"/>
                  </a:schemeClr>
                </a:solidFill>
                <a:latin typeface="Abadi" panose="020B0604020104020204" pitchFamily="34" charset="0"/>
              </a:rPr>
              <a:t> Dash</a:t>
            </a:r>
          </a:p>
          <a:p>
            <a:pPr marL="285750" indent="-285750">
              <a:spcBef>
                <a:spcPts val="1400"/>
              </a:spcBef>
              <a:buFont typeface="Wingdings" pitchFamily="2" charset="2"/>
              <a:buChar char="ü"/>
            </a:pPr>
            <a:r>
              <a:rPr lang="en-US" sz="2000" dirty="0">
                <a:solidFill>
                  <a:schemeClr val="bg2">
                    <a:lumMod val="50000"/>
                  </a:schemeClr>
                </a:solidFill>
                <a:latin typeface="Abadi" panose="020B0604020104020204" pitchFamily="34" charset="0"/>
              </a:rPr>
              <a:t>Predictive Analysis (Classification)</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Hyperparameter Optimization: Logistic Regression, SVM, Decision Tree, KNN</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Best Performing Method using Test Data</a:t>
            </a:r>
          </a:p>
          <a:p>
            <a:pPr marL="285750" indent="-285750">
              <a:lnSpc>
                <a:spcPct val="100000"/>
              </a:lnSpc>
              <a:spcBef>
                <a:spcPts val="1400"/>
              </a:spcBef>
              <a:buFont typeface="Wingdings" pitchFamily="2" charset="2"/>
              <a:buChar char="ü"/>
            </a:pPr>
            <a:endParaRPr lang="en-US" sz="20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195551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187782"/>
            <a:ext cx="4656429" cy="2861509"/>
          </a:xfrm>
          <a:prstGeom prst="rect">
            <a:avLst/>
          </a:prstGeom>
        </p:spPr>
        <p:txBody>
          <a:bodyPr>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Four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 mission consists of four distinct launch sites.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Use of "DISTINCT" Statement:</a:t>
            </a:r>
          </a:p>
          <a:p>
            <a:pPr lvl="1">
              <a:lnSpc>
                <a:spcPct val="100000"/>
              </a:lnSpc>
              <a:spcBef>
                <a:spcPts val="1400"/>
              </a:spcBef>
            </a:pPr>
            <a:r>
              <a:rPr lang="en-US" sz="1800" dirty="0">
                <a:solidFill>
                  <a:schemeClr val="accent3">
                    <a:lumMod val="25000"/>
                  </a:schemeClr>
                </a:solidFill>
                <a:latin typeface="Abadi" panose="020B0604020104020204" pitchFamily="34" charset="0"/>
              </a:rPr>
              <a:t>The "DISTINCT" statement was utilized to identify the unique values in the launch site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2E9974A4-8C40-6841-ADE1-339D1C3ECCC5}"/>
              </a:ext>
            </a:extLst>
          </p:cNvPr>
          <p:cNvPicPr>
            <a:picLocks noChangeAspect="1"/>
          </p:cNvPicPr>
          <p:nvPr/>
        </p:nvPicPr>
        <p:blipFill rotWithShape="1">
          <a:blip r:embed="rId3"/>
          <a:srcRect b="9504"/>
          <a:stretch/>
        </p:blipFill>
        <p:spPr>
          <a:xfrm>
            <a:off x="5821290" y="1825625"/>
            <a:ext cx="5600700" cy="35858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294C6E1A-9A83-2647-B149-59EC73C49098}"/>
              </a:ext>
            </a:extLst>
          </p:cNvPr>
          <p:cNvPicPr>
            <a:picLocks noChangeAspect="1"/>
          </p:cNvPicPr>
          <p:nvPr/>
        </p:nvPicPr>
        <p:blipFill>
          <a:blip r:embed="rId3"/>
          <a:stretch>
            <a:fillRect/>
          </a:stretch>
        </p:blipFill>
        <p:spPr>
          <a:xfrm>
            <a:off x="5799211" y="1753394"/>
            <a:ext cx="5486400" cy="4495800"/>
          </a:xfrm>
          <a:prstGeom prst="rect">
            <a:avLst/>
          </a:prstGeom>
        </p:spPr>
      </p:pic>
      <p:sp>
        <p:nvSpPr>
          <p:cNvPr id="7" name="Content Placeholder 4">
            <a:extLst>
              <a:ext uri="{FF2B5EF4-FFF2-40B4-BE49-F238E27FC236}">
                <a16:creationId xmlns:a16="http://schemas.microsoft.com/office/drawing/2014/main" id="{F5071E9B-87DA-E64F-9989-6B6F5E5B1B99}"/>
              </a:ext>
            </a:extLst>
          </p:cNvPr>
          <p:cNvSpPr txBox="1">
            <a:spLocks/>
          </p:cNvSpPr>
          <p:nvPr/>
        </p:nvSpPr>
        <p:spPr>
          <a:xfrm>
            <a:off x="770011" y="2532790"/>
            <a:ext cx="4656429" cy="1792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query utilizes the WHERE, LIKE, and LIMIT clauses to retrieve five records where the launch sites begin with the string 'CCA'.</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0AF23183-374D-BE41-9941-7712731DCD22}"/>
              </a:ext>
            </a:extLst>
          </p:cNvPr>
          <p:cNvPicPr>
            <a:picLocks noChangeAspect="1"/>
          </p:cNvPicPr>
          <p:nvPr/>
        </p:nvPicPr>
        <p:blipFill>
          <a:blip r:embed="rId3"/>
          <a:stretch>
            <a:fillRect/>
          </a:stretch>
        </p:blipFill>
        <p:spPr>
          <a:xfrm>
            <a:off x="4554611" y="1936750"/>
            <a:ext cx="6731000" cy="2984500"/>
          </a:xfrm>
          <a:prstGeom prst="rect">
            <a:avLst/>
          </a:prstGeom>
        </p:spPr>
      </p:pic>
      <p:sp>
        <p:nvSpPr>
          <p:cNvPr id="7" name="Content Placeholder 4">
            <a:extLst>
              <a:ext uri="{FF2B5EF4-FFF2-40B4-BE49-F238E27FC236}">
                <a16:creationId xmlns:a16="http://schemas.microsoft.com/office/drawing/2014/main" id="{391FA011-CE00-6748-9634-6D3A841026FA}"/>
              </a:ext>
            </a:extLst>
          </p:cNvPr>
          <p:cNvSpPr txBox="1">
            <a:spLocks/>
          </p:cNvSpPr>
          <p:nvPr/>
        </p:nvSpPr>
        <p:spPr>
          <a:xfrm>
            <a:off x="770012" y="2532790"/>
            <a:ext cx="3784600" cy="17843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total payload mass carried by boosters launched by NASA (CRS) using SUM function and WHERE clause.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E6878E0C-3F8F-2043-A74C-1DF2DC76CE6D}"/>
              </a:ext>
            </a:extLst>
          </p:cNvPr>
          <p:cNvPicPr>
            <a:picLocks noChangeAspect="1"/>
          </p:cNvPicPr>
          <p:nvPr/>
        </p:nvPicPr>
        <p:blipFill>
          <a:blip r:embed="rId3"/>
          <a:stretch>
            <a:fillRect/>
          </a:stretch>
        </p:blipFill>
        <p:spPr>
          <a:xfrm>
            <a:off x="5770490" y="1962150"/>
            <a:ext cx="5651500" cy="2933700"/>
          </a:xfrm>
          <a:prstGeom prst="rect">
            <a:avLst/>
          </a:prstGeom>
        </p:spPr>
      </p:pic>
      <p:sp>
        <p:nvSpPr>
          <p:cNvPr id="7" name="Content Placeholder 4">
            <a:extLst>
              <a:ext uri="{FF2B5EF4-FFF2-40B4-BE49-F238E27FC236}">
                <a16:creationId xmlns:a16="http://schemas.microsoft.com/office/drawing/2014/main" id="{E0BF094A-381B-624C-B480-E17F32D30803}"/>
              </a:ext>
            </a:extLst>
          </p:cNvPr>
          <p:cNvSpPr txBox="1">
            <a:spLocks/>
          </p:cNvSpPr>
          <p:nvPr/>
        </p:nvSpPr>
        <p:spPr>
          <a:xfrm>
            <a:off x="770010" y="2536811"/>
            <a:ext cx="3784600" cy="17843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average payload mass carried by booster version F9 v1.1 using AVG() function and WHERE, LIKE clauses.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C30C70B4-07F9-7341-91E2-5A73890F320D}"/>
              </a:ext>
            </a:extLst>
          </p:cNvPr>
          <p:cNvPicPr>
            <a:picLocks noChangeAspect="1"/>
          </p:cNvPicPr>
          <p:nvPr/>
        </p:nvPicPr>
        <p:blipFill>
          <a:blip r:embed="rId3"/>
          <a:stretch>
            <a:fillRect/>
          </a:stretch>
        </p:blipFill>
        <p:spPr>
          <a:xfrm>
            <a:off x="4195690" y="2375694"/>
            <a:ext cx="7226300" cy="3251200"/>
          </a:xfrm>
          <a:prstGeom prst="rect">
            <a:avLst/>
          </a:prstGeom>
        </p:spPr>
      </p:pic>
      <p:sp>
        <p:nvSpPr>
          <p:cNvPr id="7" name="Content Placeholder 4">
            <a:extLst>
              <a:ext uri="{FF2B5EF4-FFF2-40B4-BE49-F238E27FC236}">
                <a16:creationId xmlns:a16="http://schemas.microsoft.com/office/drawing/2014/main" id="{B8A91FDD-323B-D346-B6AD-DE80A270DD78}"/>
              </a:ext>
            </a:extLst>
          </p:cNvPr>
          <p:cNvSpPr txBox="1">
            <a:spLocks/>
          </p:cNvSpPr>
          <p:nvPr/>
        </p:nvSpPr>
        <p:spPr>
          <a:xfrm>
            <a:off x="770010" y="2899243"/>
            <a:ext cx="3425678" cy="22041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MIN function was used to determine the date when the first successful landing outcome in a ground pad was achieved.</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FC71E8F6-D66A-8343-B95A-ADD8B3D0DB71}"/>
              </a:ext>
            </a:extLst>
          </p:cNvPr>
          <p:cNvPicPr>
            <a:picLocks noChangeAspect="1"/>
          </p:cNvPicPr>
          <p:nvPr/>
        </p:nvPicPr>
        <p:blipFill>
          <a:blip r:embed="rId3"/>
          <a:stretch>
            <a:fillRect/>
          </a:stretch>
        </p:blipFill>
        <p:spPr>
          <a:xfrm>
            <a:off x="3679863" y="1367098"/>
            <a:ext cx="7742127" cy="5357552"/>
          </a:xfrm>
          <a:prstGeom prst="rect">
            <a:avLst/>
          </a:prstGeom>
        </p:spPr>
      </p:pic>
      <p:sp>
        <p:nvSpPr>
          <p:cNvPr id="7" name="Content Placeholder 4">
            <a:extLst>
              <a:ext uri="{FF2B5EF4-FFF2-40B4-BE49-F238E27FC236}">
                <a16:creationId xmlns:a16="http://schemas.microsoft.com/office/drawing/2014/main" id="{10906CB8-CDD5-4D41-A718-71AFB962B9D0}"/>
              </a:ext>
            </a:extLst>
          </p:cNvPr>
          <p:cNvSpPr txBox="1">
            <a:spLocks/>
          </p:cNvSpPr>
          <p:nvPr/>
        </p:nvSpPr>
        <p:spPr>
          <a:xfrm>
            <a:off x="770010" y="1819099"/>
            <a:ext cx="2909853" cy="44535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WHERE clause, combined with the AND operator, was used to retrieve the names of boosters that achieved success in drone ship landings and had a payload mass greater than 4000 but less than 6000.</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5B692392-2FFF-5B41-896C-A48AFE734724}"/>
              </a:ext>
            </a:extLst>
          </p:cNvPr>
          <p:cNvPicPr>
            <a:picLocks noChangeAspect="1"/>
          </p:cNvPicPr>
          <p:nvPr/>
        </p:nvPicPr>
        <p:blipFill>
          <a:blip r:embed="rId3"/>
          <a:stretch>
            <a:fillRect/>
          </a:stretch>
        </p:blipFill>
        <p:spPr>
          <a:xfrm>
            <a:off x="5723011" y="2191544"/>
            <a:ext cx="5562600" cy="3619500"/>
          </a:xfrm>
          <a:prstGeom prst="rect">
            <a:avLst/>
          </a:prstGeom>
        </p:spPr>
      </p:pic>
      <p:sp>
        <p:nvSpPr>
          <p:cNvPr id="7" name="Content Placeholder 4">
            <a:extLst>
              <a:ext uri="{FF2B5EF4-FFF2-40B4-BE49-F238E27FC236}">
                <a16:creationId xmlns:a16="http://schemas.microsoft.com/office/drawing/2014/main" id="{ADB89B6B-9387-E247-9EE8-CA958A1E3036}"/>
              </a:ext>
            </a:extLst>
          </p:cNvPr>
          <p:cNvSpPr txBox="1">
            <a:spLocks/>
          </p:cNvSpPr>
          <p:nvPr/>
        </p:nvSpPr>
        <p:spPr>
          <a:xfrm>
            <a:off x="770010" y="3288987"/>
            <a:ext cx="4953001" cy="141792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total number of successful and failure mission outcomes. The query uses a combination of COUNT function with GROUP BY statement.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8D91086E-F768-6145-9BAA-009436321896}"/>
              </a:ext>
            </a:extLst>
          </p:cNvPr>
          <p:cNvPicPr>
            <a:picLocks noChangeAspect="1"/>
          </p:cNvPicPr>
          <p:nvPr/>
        </p:nvPicPr>
        <p:blipFill>
          <a:blip r:embed="rId3"/>
          <a:stretch>
            <a:fillRect/>
          </a:stretch>
        </p:blipFill>
        <p:spPr>
          <a:xfrm>
            <a:off x="4417419" y="1354408"/>
            <a:ext cx="7004571" cy="5503592"/>
          </a:xfrm>
          <a:prstGeom prst="rect">
            <a:avLst/>
          </a:prstGeom>
        </p:spPr>
      </p:pic>
      <p:sp>
        <p:nvSpPr>
          <p:cNvPr id="7" name="Content Placeholder 4">
            <a:extLst>
              <a:ext uri="{FF2B5EF4-FFF2-40B4-BE49-F238E27FC236}">
                <a16:creationId xmlns:a16="http://schemas.microsoft.com/office/drawing/2014/main" id="{E9F6C803-6C8B-6942-96BF-71ABC23ADF01}"/>
              </a:ext>
            </a:extLst>
          </p:cNvPr>
          <p:cNvSpPr txBox="1">
            <a:spLocks/>
          </p:cNvSpPr>
          <p:nvPr/>
        </p:nvSpPr>
        <p:spPr>
          <a:xfrm>
            <a:off x="770010" y="3184055"/>
            <a:ext cx="3647409" cy="1852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subquery was used to retrieve the names of booster versions that have carried the maximum payload mass.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8A0CE906-7B24-2340-8D50-28C885F52E98}"/>
              </a:ext>
            </a:extLst>
          </p:cNvPr>
          <p:cNvPicPr>
            <a:picLocks noChangeAspect="1"/>
          </p:cNvPicPr>
          <p:nvPr/>
        </p:nvPicPr>
        <p:blipFill>
          <a:blip r:embed="rId3"/>
          <a:stretch>
            <a:fillRect/>
          </a:stretch>
        </p:blipFill>
        <p:spPr>
          <a:xfrm>
            <a:off x="770011" y="2038350"/>
            <a:ext cx="10960100" cy="2781300"/>
          </a:xfrm>
          <a:prstGeom prst="rect">
            <a:avLst/>
          </a:prstGeom>
        </p:spPr>
      </p:pic>
      <p:sp>
        <p:nvSpPr>
          <p:cNvPr id="7" name="Content Placeholder 4">
            <a:extLst>
              <a:ext uri="{FF2B5EF4-FFF2-40B4-BE49-F238E27FC236}">
                <a16:creationId xmlns:a16="http://schemas.microsoft.com/office/drawing/2014/main" id="{5FD4E0C0-9C34-7F4B-8FB6-7C3C4F5D7AA9}"/>
              </a:ext>
            </a:extLst>
          </p:cNvPr>
          <p:cNvSpPr txBox="1">
            <a:spLocks/>
          </p:cNvSpPr>
          <p:nvPr/>
        </p:nvSpPr>
        <p:spPr>
          <a:xfrm>
            <a:off x="2487058" y="5005360"/>
            <a:ext cx="7526005" cy="1852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SQL query retrieves the date, landing outcome, booster version, and launch site names for failed drone ship landings in the year 2015.</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9879B9B4-8941-D741-B5E5-F09F3A95561E}"/>
              </a:ext>
            </a:extLst>
          </p:cNvPr>
          <p:cNvPicPr>
            <a:picLocks noChangeAspect="1"/>
          </p:cNvPicPr>
          <p:nvPr/>
        </p:nvPicPr>
        <p:blipFill>
          <a:blip r:embed="rId3"/>
          <a:stretch>
            <a:fillRect/>
          </a:stretch>
        </p:blipFill>
        <p:spPr>
          <a:xfrm>
            <a:off x="1679575" y="1315461"/>
            <a:ext cx="8832850" cy="4227077"/>
          </a:xfrm>
          <a:prstGeom prst="rect">
            <a:avLst/>
          </a:prstGeom>
        </p:spPr>
      </p:pic>
      <p:sp>
        <p:nvSpPr>
          <p:cNvPr id="7" name="Content Placeholder 4">
            <a:extLst>
              <a:ext uri="{FF2B5EF4-FFF2-40B4-BE49-F238E27FC236}">
                <a16:creationId xmlns:a16="http://schemas.microsoft.com/office/drawing/2014/main" id="{A80F6FF6-DA10-2E4F-93D9-D11639C701EB}"/>
              </a:ext>
            </a:extLst>
          </p:cNvPr>
          <p:cNvSpPr txBox="1">
            <a:spLocks/>
          </p:cNvSpPr>
          <p:nvPr/>
        </p:nvSpPr>
        <p:spPr>
          <a:xfrm>
            <a:off x="774492" y="5542538"/>
            <a:ext cx="10643016" cy="11280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count of landing outcomes (such as Failure (drone ship) or Success (ground pad)) between the date 2010-06-04 and 2017-03-20, in descending order. The query uses COUNT, WHERE, BETWEEN and GROUP BY.</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41543"/>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Results</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Executive Summary</a:t>
            </a:r>
            <a:endParaRPr lang="en-US" dirty="0">
              <a:solidFill>
                <a:srgbClr val="0B49CB"/>
              </a:solidFill>
            </a:endParaRPr>
          </a:p>
        </p:txBody>
      </p:sp>
      <p:sp>
        <p:nvSpPr>
          <p:cNvPr id="6" name="TextBox 5">
            <a:extLst>
              <a:ext uri="{FF2B5EF4-FFF2-40B4-BE49-F238E27FC236}">
                <a16:creationId xmlns:a16="http://schemas.microsoft.com/office/drawing/2014/main" id="{546C4DFA-3E62-7149-8211-D86F5BFCDB10}"/>
              </a:ext>
            </a:extLst>
          </p:cNvPr>
          <p:cNvSpPr txBox="1"/>
          <p:nvPr/>
        </p:nvSpPr>
        <p:spPr>
          <a:xfrm>
            <a:off x="770010" y="2344088"/>
            <a:ext cx="10687961" cy="1682512"/>
          </a:xfrm>
          <a:prstGeom prst="rect">
            <a:avLst/>
          </a:prstGeom>
          <a:noFill/>
        </p:spPr>
        <p:txBody>
          <a:bodyPr wrap="square" numCol="2">
            <a:spAutoFit/>
          </a:bodyPr>
          <a:lstStyle/>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Data-driven insights</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Optimal hyperparameters for accuracy</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Meaningful patterns &amp; correlations discovered</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Interactive visualizations for exploration</a:t>
            </a:r>
          </a:p>
          <a:p>
            <a:pPr marL="285750" indent="-285750">
              <a:lnSpc>
                <a:spcPct val="100000"/>
              </a:lnSpc>
              <a:spcBef>
                <a:spcPts val="1400"/>
              </a:spcBef>
              <a:buFont typeface="Wingdings" pitchFamily="2" charset="2"/>
              <a:buChar char="ü"/>
            </a:pPr>
            <a:r>
              <a:rPr lang="en-US" sz="2000" dirty="0">
                <a:solidFill>
                  <a:schemeClr val="bg2">
                    <a:lumMod val="50000"/>
                  </a:schemeClr>
                </a:solidFill>
                <a:latin typeface="Abadi" panose="020B0604020104020204" pitchFamily="34" charset="0"/>
              </a:rPr>
              <a:t>Predictive analysis for proactive decision-making</a:t>
            </a:r>
          </a:p>
        </p:txBody>
      </p:sp>
      <p:sp>
        <p:nvSpPr>
          <p:cNvPr id="8" name="TextBox 7">
            <a:extLst>
              <a:ext uri="{FF2B5EF4-FFF2-40B4-BE49-F238E27FC236}">
                <a16:creationId xmlns:a16="http://schemas.microsoft.com/office/drawing/2014/main" id="{66DB1206-FCA3-7B47-85D8-890FAF9B9B39}"/>
              </a:ext>
            </a:extLst>
          </p:cNvPr>
          <p:cNvSpPr txBox="1"/>
          <p:nvPr/>
        </p:nvSpPr>
        <p:spPr>
          <a:xfrm>
            <a:off x="932766" y="4629145"/>
            <a:ext cx="10362447" cy="832216"/>
          </a:xfrm>
          <a:prstGeom prst="rect">
            <a:avLst/>
          </a:prstGeom>
          <a:noFill/>
        </p:spPr>
        <p:txBody>
          <a:bodyPr wrap="square" anchor="ctr">
            <a:spAutoFit/>
          </a:bodyPr>
          <a:lstStyle/>
          <a:p>
            <a:pPr marL="0" indent="0" algn="ctr">
              <a:lnSpc>
                <a:spcPct val="200000"/>
              </a:lnSpc>
              <a:spcBef>
                <a:spcPts val="1400"/>
              </a:spcBef>
              <a:buNone/>
            </a:pPr>
            <a:r>
              <a:rPr lang="en-US" sz="2800" b="1" dirty="0">
                <a:solidFill>
                  <a:schemeClr val="accent2"/>
                </a:solidFill>
                <a:latin typeface="Abadi" panose="020B0604020104020204" pitchFamily="34" charset="0"/>
              </a:rPr>
              <a:t>Join SPACE Y in revolutionizing the commercial space industry!</a:t>
            </a:r>
            <a:endParaRPr lang="en-US" sz="2800" b="1" u="sng" dirty="0">
              <a:solidFill>
                <a:schemeClr val="accent2"/>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A map of the north and south america&#10;&#10;Description automatically generated">
            <a:extLst>
              <a:ext uri="{FF2B5EF4-FFF2-40B4-BE49-F238E27FC236}">
                <a16:creationId xmlns:a16="http://schemas.microsoft.com/office/drawing/2014/main" id="{AADF3EC5-D878-214A-B7DA-CBC2E91D9102}"/>
              </a:ext>
            </a:extLst>
          </p:cNvPr>
          <p:cNvPicPr>
            <a:picLocks noChangeAspect="1"/>
          </p:cNvPicPr>
          <p:nvPr/>
        </p:nvPicPr>
        <p:blipFill>
          <a:blip r:embed="rId3"/>
          <a:stretch>
            <a:fillRect/>
          </a:stretch>
        </p:blipFill>
        <p:spPr>
          <a:xfrm>
            <a:off x="186857" y="1390051"/>
            <a:ext cx="7696200" cy="4686300"/>
          </a:xfrm>
          <a:prstGeom prst="rect">
            <a:avLst/>
          </a:prstGeom>
        </p:spPr>
      </p:pic>
      <p:sp>
        <p:nvSpPr>
          <p:cNvPr id="9" name="Content Placeholder 4">
            <a:extLst>
              <a:ext uri="{FF2B5EF4-FFF2-40B4-BE49-F238E27FC236}">
                <a16:creationId xmlns:a16="http://schemas.microsoft.com/office/drawing/2014/main" id="{DBE5EDE1-0241-D545-8A59-34ACC692B77C}"/>
              </a:ext>
            </a:extLst>
          </p:cNvPr>
          <p:cNvSpPr txBox="1">
            <a:spLocks/>
          </p:cNvSpPr>
          <p:nvPr/>
        </p:nvSpPr>
        <p:spPr>
          <a:xfrm>
            <a:off x="774492" y="6170040"/>
            <a:ext cx="10643016" cy="5726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All launch sites are in very close proximity to the coast and into restricted areas.</a:t>
            </a:r>
          </a:p>
        </p:txBody>
      </p:sp>
      <p:pic>
        <p:nvPicPr>
          <p:cNvPr id="11" name="Picture 10" descr="A map of a sea&#10;&#10;Description automatically generated">
            <a:extLst>
              <a:ext uri="{FF2B5EF4-FFF2-40B4-BE49-F238E27FC236}">
                <a16:creationId xmlns:a16="http://schemas.microsoft.com/office/drawing/2014/main" id="{DA5196B8-6FFF-F440-96CA-7F192C4B44D7}"/>
              </a:ext>
            </a:extLst>
          </p:cNvPr>
          <p:cNvPicPr>
            <a:picLocks noChangeAspect="1"/>
          </p:cNvPicPr>
          <p:nvPr/>
        </p:nvPicPr>
        <p:blipFill>
          <a:blip r:embed="rId4"/>
          <a:stretch>
            <a:fillRect/>
          </a:stretch>
        </p:blipFill>
        <p:spPr>
          <a:xfrm>
            <a:off x="8052113" y="1692119"/>
            <a:ext cx="3822700" cy="38735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Lunches for each site</a:t>
            </a:r>
          </a:p>
        </p:txBody>
      </p:sp>
      <p:pic>
        <p:nvPicPr>
          <p:cNvPr id="4" name="Picture 3" descr="A map of the united states&#10;&#10;Description automatically generated">
            <a:extLst>
              <a:ext uri="{FF2B5EF4-FFF2-40B4-BE49-F238E27FC236}">
                <a16:creationId xmlns:a16="http://schemas.microsoft.com/office/drawing/2014/main" id="{B29AB53B-4371-914F-97D2-5976CA14279F}"/>
              </a:ext>
            </a:extLst>
          </p:cNvPr>
          <p:cNvPicPr>
            <a:picLocks noChangeAspect="1"/>
          </p:cNvPicPr>
          <p:nvPr/>
        </p:nvPicPr>
        <p:blipFill>
          <a:blip r:embed="rId3"/>
          <a:stretch>
            <a:fillRect/>
          </a:stretch>
        </p:blipFill>
        <p:spPr>
          <a:xfrm>
            <a:off x="730250" y="1703004"/>
            <a:ext cx="6233992" cy="3798386"/>
          </a:xfrm>
          <a:prstGeom prst="rect">
            <a:avLst/>
          </a:prstGeom>
        </p:spPr>
      </p:pic>
      <p:pic>
        <p:nvPicPr>
          <p:cNvPr id="7" name="Picture 6" descr="A map with a location pin&#10;&#10;Description automatically generated">
            <a:extLst>
              <a:ext uri="{FF2B5EF4-FFF2-40B4-BE49-F238E27FC236}">
                <a16:creationId xmlns:a16="http://schemas.microsoft.com/office/drawing/2014/main" id="{FB28827B-C56D-B44B-B0C4-07420F2FFF3D}"/>
              </a:ext>
            </a:extLst>
          </p:cNvPr>
          <p:cNvPicPr>
            <a:picLocks noChangeAspect="1"/>
          </p:cNvPicPr>
          <p:nvPr/>
        </p:nvPicPr>
        <p:blipFill>
          <a:blip r:embed="rId4"/>
          <a:stretch>
            <a:fillRect/>
          </a:stretch>
        </p:blipFill>
        <p:spPr>
          <a:xfrm>
            <a:off x="7435850" y="1847850"/>
            <a:ext cx="4025900" cy="3162300"/>
          </a:xfrm>
          <a:prstGeom prst="rect">
            <a:avLst/>
          </a:prstGeom>
        </p:spPr>
      </p:pic>
      <p:sp>
        <p:nvSpPr>
          <p:cNvPr id="9" name="Content Placeholder 4">
            <a:extLst>
              <a:ext uri="{FF2B5EF4-FFF2-40B4-BE49-F238E27FC236}">
                <a16:creationId xmlns:a16="http://schemas.microsoft.com/office/drawing/2014/main" id="{89AE4645-91BD-CF47-A41D-F18932CE24B8}"/>
              </a:ext>
            </a:extLst>
          </p:cNvPr>
          <p:cNvSpPr txBox="1">
            <a:spLocks/>
          </p:cNvSpPr>
          <p:nvPr/>
        </p:nvSpPr>
        <p:spPr>
          <a:xfrm>
            <a:off x="774492" y="5883720"/>
            <a:ext cx="10643016" cy="78690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The map on the left shows clusters for every launch site, and the one on the right shows a green marker if a launch was successful, and a red marker if a launch failed.</a:t>
            </a: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0"/>
            <a:ext cx="7950200" cy="1554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Strategic Launch Site Location: Proximity Considerations</a:t>
            </a:r>
          </a:p>
        </p:txBody>
      </p:sp>
      <p:pic>
        <p:nvPicPr>
          <p:cNvPr id="4" name="Picture 3" descr="A map of a space launch complex&#10;&#10;Description automatically generated">
            <a:extLst>
              <a:ext uri="{FF2B5EF4-FFF2-40B4-BE49-F238E27FC236}">
                <a16:creationId xmlns:a16="http://schemas.microsoft.com/office/drawing/2014/main" id="{C475B74D-2040-2A45-9F15-0570533EA120}"/>
              </a:ext>
            </a:extLst>
          </p:cNvPr>
          <p:cNvPicPr>
            <a:picLocks noChangeAspect="1"/>
          </p:cNvPicPr>
          <p:nvPr/>
        </p:nvPicPr>
        <p:blipFill>
          <a:blip r:embed="rId3"/>
          <a:stretch>
            <a:fillRect/>
          </a:stretch>
        </p:blipFill>
        <p:spPr>
          <a:xfrm>
            <a:off x="474690" y="1797180"/>
            <a:ext cx="7950200" cy="3949700"/>
          </a:xfrm>
          <a:prstGeom prst="rect">
            <a:avLst/>
          </a:prstGeom>
        </p:spPr>
      </p:pic>
      <p:sp>
        <p:nvSpPr>
          <p:cNvPr id="7" name="Content Placeholder 4">
            <a:extLst>
              <a:ext uri="{FF2B5EF4-FFF2-40B4-BE49-F238E27FC236}">
                <a16:creationId xmlns:a16="http://schemas.microsoft.com/office/drawing/2014/main" id="{780C6C8D-EB0E-A948-BB5B-23AD843062FE}"/>
              </a:ext>
            </a:extLst>
          </p:cNvPr>
          <p:cNvSpPr txBox="1">
            <a:spLocks/>
          </p:cNvSpPr>
          <p:nvPr/>
        </p:nvSpPr>
        <p:spPr>
          <a:xfrm>
            <a:off x="8474857" y="1704384"/>
            <a:ext cx="3112957" cy="460198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Launch sites are strategically located in proximity to railways, roads, highways, and coastlines.</a:t>
            </a:r>
          </a:p>
          <a:p>
            <a:pPr marL="457200" indent="-457200">
              <a:lnSpc>
                <a:spcPct val="10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This positioning serves multiple purposes, including ease of supply and access.</a:t>
            </a:r>
          </a:p>
          <a:p>
            <a:pPr marL="457200" indent="-457200">
              <a:lnSpc>
                <a:spcPct val="10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Maintaining a safe distance from nearby cities is a crucial factor in site selection.</a:t>
            </a: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5168028"/>
            <a:ext cx="9745589" cy="1469764"/>
          </a:xfrm>
          <a:prstGeom prst="rect">
            <a:avLst/>
          </a:prstGeom>
        </p:spPr>
        <p:txBody>
          <a:bodyPr lIns="91440" tIns="45720" rIns="91440" bIns="45720" anchor="t">
            <a:normAutofit fontScale="92500"/>
          </a:bodyPr>
          <a:lstStyle/>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KSC LC-39A has the highest number of successful launches, making it the top-performing site.</a:t>
            </a:r>
          </a:p>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CCAFS LC-40 follows behind with a significant number of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Launch Site: Total Count</a:t>
            </a:r>
          </a:p>
        </p:txBody>
      </p:sp>
      <p:pic>
        <p:nvPicPr>
          <p:cNvPr id="4" name="Picture 3" descr="A pie chart with numbers and a few percentages&#10;&#10;Description automatically generated">
            <a:extLst>
              <a:ext uri="{FF2B5EF4-FFF2-40B4-BE49-F238E27FC236}">
                <a16:creationId xmlns:a16="http://schemas.microsoft.com/office/drawing/2014/main" id="{254C9289-3855-9446-8D84-A8FFA6811912}"/>
              </a:ext>
            </a:extLst>
          </p:cNvPr>
          <p:cNvPicPr>
            <a:picLocks noChangeAspect="1"/>
          </p:cNvPicPr>
          <p:nvPr/>
        </p:nvPicPr>
        <p:blipFill>
          <a:blip r:embed="rId3"/>
          <a:stretch>
            <a:fillRect/>
          </a:stretch>
        </p:blipFill>
        <p:spPr>
          <a:xfrm>
            <a:off x="1627261" y="1367098"/>
            <a:ext cx="8801100" cy="36195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pic>
        <p:nvPicPr>
          <p:cNvPr id="4" name="Picture 3" descr="A blue and red pie chart&#10;&#10;Description automatically generated">
            <a:extLst>
              <a:ext uri="{FF2B5EF4-FFF2-40B4-BE49-F238E27FC236}">
                <a16:creationId xmlns:a16="http://schemas.microsoft.com/office/drawing/2014/main" id="{8A33955D-02AA-B643-A752-037B1D519F13}"/>
              </a:ext>
            </a:extLst>
          </p:cNvPr>
          <p:cNvPicPr>
            <a:picLocks noChangeAspect="1"/>
          </p:cNvPicPr>
          <p:nvPr/>
        </p:nvPicPr>
        <p:blipFill>
          <a:blip r:embed="rId3"/>
          <a:stretch>
            <a:fillRect/>
          </a:stretch>
        </p:blipFill>
        <p:spPr>
          <a:xfrm>
            <a:off x="2336800" y="1638300"/>
            <a:ext cx="7518400" cy="3581400"/>
          </a:xfrm>
          <a:prstGeom prst="rect">
            <a:avLst/>
          </a:prstGeom>
        </p:spPr>
      </p:pic>
      <p:sp>
        <p:nvSpPr>
          <p:cNvPr id="7" name="Content Placeholder 4">
            <a:extLst>
              <a:ext uri="{FF2B5EF4-FFF2-40B4-BE49-F238E27FC236}">
                <a16:creationId xmlns:a16="http://schemas.microsoft.com/office/drawing/2014/main" id="{AFEC16EC-6C2D-6543-AB39-94F9D5878B7A}"/>
              </a:ext>
            </a:extLst>
          </p:cNvPr>
          <p:cNvSpPr txBox="1">
            <a:spLocks/>
          </p:cNvSpPr>
          <p:nvPr/>
        </p:nvSpPr>
        <p:spPr>
          <a:xfrm>
            <a:off x="1223205" y="5584468"/>
            <a:ext cx="9745589" cy="14697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The pie chart for the launch site KSC LC-39A showcases the highest launch success ratio among all sites.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A graph with red dots&#10;&#10;Description automatically generated">
            <a:extLst>
              <a:ext uri="{FF2B5EF4-FFF2-40B4-BE49-F238E27FC236}">
                <a16:creationId xmlns:a16="http://schemas.microsoft.com/office/drawing/2014/main" id="{56A1ED1B-1D50-B541-B419-1AE4F47BB719}"/>
              </a:ext>
            </a:extLst>
          </p:cNvPr>
          <p:cNvPicPr>
            <a:picLocks noChangeAspect="1"/>
          </p:cNvPicPr>
          <p:nvPr/>
        </p:nvPicPr>
        <p:blipFill>
          <a:blip r:embed="rId3"/>
          <a:stretch>
            <a:fillRect/>
          </a:stretch>
        </p:blipFill>
        <p:spPr>
          <a:xfrm>
            <a:off x="1377980" y="1387476"/>
            <a:ext cx="9411895" cy="2709131"/>
          </a:xfrm>
          <a:prstGeom prst="rect">
            <a:avLst/>
          </a:prstGeom>
        </p:spPr>
      </p:pic>
      <p:pic>
        <p:nvPicPr>
          <p:cNvPr id="8" name="Picture 7" descr="A screenshot of a graph&#10;&#10;Description automatically generated">
            <a:extLst>
              <a:ext uri="{FF2B5EF4-FFF2-40B4-BE49-F238E27FC236}">
                <a16:creationId xmlns:a16="http://schemas.microsoft.com/office/drawing/2014/main" id="{5D9E6773-7349-214D-AD0C-CDBB0BEA75C4}"/>
              </a:ext>
            </a:extLst>
          </p:cNvPr>
          <p:cNvPicPr>
            <a:picLocks noChangeAspect="1"/>
          </p:cNvPicPr>
          <p:nvPr/>
        </p:nvPicPr>
        <p:blipFill rotWithShape="1">
          <a:blip r:embed="rId4"/>
          <a:srcRect b="50000"/>
          <a:stretch/>
        </p:blipFill>
        <p:spPr>
          <a:xfrm>
            <a:off x="1316623" y="4066627"/>
            <a:ext cx="9558754" cy="28176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7" name="Content Placeholder 4">
            <a:extLst>
              <a:ext uri="{FF2B5EF4-FFF2-40B4-BE49-F238E27FC236}">
                <a16:creationId xmlns:a16="http://schemas.microsoft.com/office/drawing/2014/main" id="{C39A0FB9-EA16-7B4C-BF5D-166BC6703914}"/>
              </a:ext>
            </a:extLst>
          </p:cNvPr>
          <p:cNvSpPr txBox="1">
            <a:spLocks/>
          </p:cNvSpPr>
          <p:nvPr/>
        </p:nvSpPr>
        <p:spPr>
          <a:xfrm>
            <a:off x="1223205" y="4602683"/>
            <a:ext cx="9745589" cy="209791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The scatter plot includes payload ranges of 2500 kg, 5000 kg, and 10000 kg for all launch sites.</a:t>
            </a:r>
          </a:p>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The 2500-5000 kg payload range demonstrates a higher concentration of successful launches.</a:t>
            </a:r>
          </a:p>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The 0-2500 kg payload range shows a higher number of failed launches.</a:t>
            </a:r>
          </a:p>
          <a:p>
            <a:pPr marL="514350" indent="-514350">
              <a:lnSpc>
                <a:spcPct val="100000"/>
              </a:lnSpc>
              <a:spcBef>
                <a:spcPts val="1400"/>
              </a:spcBef>
              <a:buFont typeface="+mj-lt"/>
              <a:buAutoNum type="romanLcPeriod"/>
            </a:pPr>
            <a:r>
              <a:rPr lang="en-US" sz="2200" dirty="0">
                <a:solidFill>
                  <a:schemeClr val="accent3">
                    <a:lumMod val="25000"/>
                  </a:schemeClr>
                </a:solidFill>
                <a:latin typeface="Abadi"/>
              </a:rPr>
              <a:t>Overall, the three payload ranges exhibit similar patterns.</a:t>
            </a:r>
            <a:endParaRPr lang="en-US" sz="2200" dirty="0">
              <a:solidFill>
                <a:schemeClr val="accent3">
                  <a:lumMod val="25000"/>
                </a:schemeClr>
              </a:solidFill>
              <a:latin typeface="Abadi" panose="020B0604020104020204" pitchFamily="34" charset="0"/>
            </a:endParaRPr>
          </a:p>
        </p:txBody>
      </p:sp>
      <p:pic>
        <p:nvPicPr>
          <p:cNvPr id="8" name="Picture 7" descr="A screenshot of a graph&#10;&#10;Description automatically generated">
            <a:extLst>
              <a:ext uri="{FF2B5EF4-FFF2-40B4-BE49-F238E27FC236}">
                <a16:creationId xmlns:a16="http://schemas.microsoft.com/office/drawing/2014/main" id="{5D9E6773-7349-214D-AD0C-CDBB0BEA75C4}"/>
              </a:ext>
            </a:extLst>
          </p:cNvPr>
          <p:cNvPicPr>
            <a:picLocks noChangeAspect="1"/>
          </p:cNvPicPr>
          <p:nvPr/>
        </p:nvPicPr>
        <p:blipFill rotWithShape="1">
          <a:blip r:embed="rId2"/>
          <a:srcRect t="51055"/>
          <a:stretch/>
        </p:blipFill>
        <p:spPr>
          <a:xfrm>
            <a:off x="990599" y="1468178"/>
            <a:ext cx="10210800" cy="2946400"/>
          </a:xfrm>
          <a:prstGeom prst="rect">
            <a:avLst/>
          </a:prstGeom>
        </p:spPr>
      </p:pic>
    </p:spTree>
    <p:extLst>
      <p:ext uri="{BB962C8B-B14F-4D97-AF65-F5344CB8AC3E}">
        <p14:creationId xmlns:p14="http://schemas.microsoft.com/office/powerpoint/2010/main" val="392866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 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42381" y="3260261"/>
            <a:ext cx="10986559" cy="5327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itchFamily="2" charset="2"/>
              <a:buChar char="ü"/>
            </a:pPr>
            <a:r>
              <a:rPr lang="en-US" sz="2000" b="1" dirty="0">
                <a:solidFill>
                  <a:schemeClr val="bg2">
                    <a:lumMod val="50000"/>
                  </a:schemeClr>
                </a:solidFill>
                <a:latin typeface="Abadi" panose="020B0604020104020204" pitchFamily="34" charset="0"/>
              </a:rPr>
              <a:t>Problems to Solve:</a:t>
            </a:r>
          </a:p>
          <a:p>
            <a:pPr lvl="1">
              <a:spcBef>
                <a:spcPts val="1400"/>
              </a:spcBef>
              <a:buFont typeface="Courier New" panose="02070309020205020404" pitchFamily="49" charset="0"/>
              <a:buChar char="o"/>
            </a:pPr>
            <a:r>
              <a:rPr lang="en-US" sz="1800" dirty="0">
                <a:solidFill>
                  <a:schemeClr val="bg2">
                    <a:lumMod val="50000"/>
                  </a:schemeClr>
                </a:solidFill>
                <a:latin typeface="Abadi" panose="020B0604020104020204" pitchFamily="34" charset="0"/>
              </a:rPr>
              <a:t>High Launch Costs:</a:t>
            </a:r>
          </a:p>
          <a:p>
            <a:pPr lvl="2">
              <a:spcBef>
                <a:spcPts val="1400"/>
              </a:spcBef>
            </a:pPr>
            <a:r>
              <a:rPr lang="en-US" sz="1600" dirty="0">
                <a:solidFill>
                  <a:schemeClr val="bg2">
                    <a:lumMod val="50000"/>
                  </a:schemeClr>
                </a:solidFill>
                <a:latin typeface="Abadi" panose="020B0604020104020204" pitchFamily="34" charset="0"/>
              </a:rPr>
              <a:t>Current rocket launches are prohibitively expensive.</a:t>
            </a:r>
          </a:p>
          <a:p>
            <a:pPr lvl="2">
              <a:spcBef>
                <a:spcPts val="1400"/>
              </a:spcBef>
            </a:pPr>
            <a:r>
              <a:rPr lang="en-US" sz="1600" dirty="0">
                <a:solidFill>
                  <a:schemeClr val="bg2">
                    <a:lumMod val="50000"/>
                  </a:schemeClr>
                </a:solidFill>
                <a:latin typeface="Abadi" panose="020B0604020104020204" pitchFamily="34" charset="0"/>
              </a:rPr>
              <a:t>Need to find innovative solutions to reduce costs.</a:t>
            </a:r>
          </a:p>
          <a:p>
            <a:pPr lvl="2">
              <a:spcBef>
                <a:spcPts val="1400"/>
              </a:spcBef>
            </a:pPr>
            <a:endParaRPr lang="en-US" sz="1600" dirty="0">
              <a:solidFill>
                <a:schemeClr val="bg2">
                  <a:lumMod val="50000"/>
                </a:schemeClr>
              </a:solidFill>
              <a:latin typeface="Abadi" panose="020B0604020104020204" pitchFamily="34" charset="0"/>
            </a:endParaRPr>
          </a:p>
          <a:p>
            <a:pPr>
              <a:spcBef>
                <a:spcPts val="1400"/>
              </a:spcBef>
              <a:buFont typeface="Wingdings" pitchFamily="2" charset="2"/>
              <a:buChar char="ü"/>
            </a:pPr>
            <a:r>
              <a:rPr lang="en-US" sz="2000" b="1" dirty="0">
                <a:solidFill>
                  <a:schemeClr val="bg2">
                    <a:lumMod val="50000"/>
                  </a:schemeClr>
                </a:solidFill>
                <a:latin typeface="Abadi" panose="020B0604020104020204" pitchFamily="34" charset="0"/>
              </a:rPr>
              <a:t>Reusability Challenges:</a:t>
            </a:r>
          </a:p>
          <a:p>
            <a:pPr lvl="1">
              <a:spcBef>
                <a:spcPts val="1400"/>
              </a:spcBef>
              <a:buFont typeface="Courier New" panose="02070309020205020404" pitchFamily="49" charset="0"/>
              <a:buChar char="o"/>
            </a:pPr>
            <a:r>
              <a:rPr lang="en-US" sz="1800" dirty="0">
                <a:solidFill>
                  <a:schemeClr val="bg2">
                    <a:lumMod val="50000"/>
                  </a:schemeClr>
                </a:solidFill>
                <a:latin typeface="Abadi" panose="020B0604020104020204" pitchFamily="34" charset="0"/>
              </a:rPr>
              <a:t>First stages of rockets are typically discarded after launch.</a:t>
            </a:r>
          </a:p>
          <a:p>
            <a:pPr lvl="1">
              <a:spcBef>
                <a:spcPts val="1400"/>
              </a:spcBef>
              <a:buFont typeface="Courier New" panose="02070309020205020404" pitchFamily="49" charset="0"/>
              <a:buChar char="o"/>
            </a:pPr>
            <a:r>
              <a:rPr lang="en-US" sz="1800" dirty="0">
                <a:solidFill>
                  <a:schemeClr val="bg2">
                    <a:lumMod val="50000"/>
                  </a:schemeClr>
                </a:solidFill>
                <a:latin typeface="Abadi" panose="020B0604020104020204" pitchFamily="34" charset="0"/>
              </a:rPr>
              <a:t>Exploring ways to reuse the first stage for significant cost savings.</a:t>
            </a:r>
            <a:endParaRPr lang="en-US" sz="1600" dirty="0">
              <a:solidFill>
                <a:schemeClr val="bg2">
                  <a:lumMod val="50000"/>
                </a:schemeClr>
              </a:solidFill>
              <a:latin typeface="Abadi" panose="020B0604020104020204" pitchFamily="34" charset="0"/>
            </a:endParaRPr>
          </a:p>
        </p:txBody>
      </p:sp>
      <p:sp>
        <p:nvSpPr>
          <p:cNvPr id="6" name="TextBox 5">
            <a:extLst>
              <a:ext uri="{FF2B5EF4-FFF2-40B4-BE49-F238E27FC236}">
                <a16:creationId xmlns:a16="http://schemas.microsoft.com/office/drawing/2014/main" id="{7D983BA4-41E2-E34A-AD50-320CC3DD4F95}"/>
              </a:ext>
            </a:extLst>
          </p:cNvPr>
          <p:cNvSpPr txBox="1"/>
          <p:nvPr/>
        </p:nvSpPr>
        <p:spPr>
          <a:xfrm>
            <a:off x="442381" y="1384548"/>
            <a:ext cx="11632535" cy="2200602"/>
          </a:xfrm>
          <a:prstGeom prst="rect">
            <a:avLst/>
          </a:prstGeom>
          <a:noFill/>
        </p:spPr>
        <p:txBody>
          <a:bodyPr wrap="square" numCol="2">
            <a:spAutoFit/>
          </a:bodyPr>
          <a:lstStyle/>
          <a:p>
            <a:pPr>
              <a:spcBef>
                <a:spcPts val="1400"/>
              </a:spcBef>
            </a:pPr>
            <a:r>
              <a:rPr lang="en-US" sz="2400" b="1" dirty="0">
                <a:solidFill>
                  <a:schemeClr val="accent3">
                    <a:lumMod val="25000"/>
                  </a:schemeClr>
                </a:solidFill>
                <a:latin typeface="Abadi" panose="020B0604020104020204" pitchFamily="34" charset="0"/>
              </a:rPr>
              <a:t>Project Background:</a:t>
            </a:r>
          </a:p>
          <a:p>
            <a:pPr marL="285750" indent="-285750">
              <a:spcBef>
                <a:spcPts val="1400"/>
              </a:spcBef>
              <a:buFont typeface="Arial" panose="020B0604020202020204" pitchFamily="34" charset="0"/>
              <a:buChar char="•"/>
            </a:pPr>
            <a:r>
              <a:rPr lang="en-US" sz="2000" i="1" dirty="0">
                <a:solidFill>
                  <a:schemeClr val="accent3">
                    <a:lumMod val="25000"/>
                  </a:schemeClr>
                </a:solidFill>
                <a:latin typeface="Abadi" panose="020B0604020104020204" pitchFamily="34" charset="0"/>
              </a:rPr>
              <a:t>Competing in the Commercial Space Race</a:t>
            </a:r>
          </a:p>
          <a:p>
            <a:pPr marL="285750" indent="-285750">
              <a:spcBef>
                <a:spcPts val="1400"/>
              </a:spcBef>
              <a:buFont typeface="Arial" panose="020B0604020202020204" pitchFamily="34" charset="0"/>
              <a:buChar char="•"/>
            </a:pPr>
            <a:r>
              <a:rPr lang="en-US" sz="2000" i="1" dirty="0">
                <a:solidFill>
                  <a:schemeClr val="accent3">
                    <a:lumMod val="25000"/>
                  </a:schemeClr>
                </a:solidFill>
                <a:latin typeface="Abadi" panose="020B0604020104020204" pitchFamily="34" charset="0"/>
              </a:rPr>
              <a:t>Making Rocket Launches Affordable for Everyone</a:t>
            </a:r>
          </a:p>
          <a:p>
            <a:pPr>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400" b="1" dirty="0">
                <a:solidFill>
                  <a:schemeClr val="accent3">
                    <a:lumMod val="25000"/>
                  </a:schemeClr>
                </a:solidFill>
                <a:latin typeface="Abadi" panose="020B0604020104020204" pitchFamily="34" charset="0"/>
              </a:rPr>
              <a:t>Context:</a:t>
            </a:r>
          </a:p>
          <a:p>
            <a:pPr marL="285750" indent="-285750">
              <a:spcBef>
                <a:spcPts val="1400"/>
              </a:spcBef>
              <a:buFont typeface="Arial" panose="020B0604020202020204" pitchFamily="34" charset="0"/>
              <a:buChar char="•"/>
            </a:pPr>
            <a:r>
              <a:rPr lang="en-US" sz="2000" i="1" dirty="0">
                <a:solidFill>
                  <a:schemeClr val="accent3">
                    <a:lumMod val="25000"/>
                  </a:schemeClr>
                </a:solidFill>
                <a:latin typeface="Abadi" panose="020B0604020104020204" pitchFamily="34" charset="0"/>
              </a:rPr>
              <a:t>Rising Interest in Space Exploration and Tourism</a:t>
            </a:r>
          </a:p>
          <a:p>
            <a:pPr marL="285750" indent="-285750">
              <a:spcBef>
                <a:spcPts val="1400"/>
              </a:spcBef>
              <a:buFont typeface="Arial" panose="020B0604020202020204" pitchFamily="34" charset="0"/>
              <a:buChar char="•"/>
            </a:pPr>
            <a:r>
              <a:rPr lang="en-US" sz="2000" i="1" dirty="0">
                <a:solidFill>
                  <a:schemeClr val="accent3">
                    <a:lumMod val="25000"/>
                  </a:schemeClr>
                </a:solidFill>
                <a:latin typeface="Abadi" panose="020B0604020104020204" pitchFamily="34" charset="0"/>
              </a:rPr>
              <a:t>Increasing Demand for Cost-Effective Rocket Launches</a:t>
            </a:r>
          </a:p>
          <a:p>
            <a:pPr>
              <a:spcBef>
                <a:spcPts val="1400"/>
              </a:spcBef>
            </a:pPr>
            <a:endParaRPr lang="en-US" sz="18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06070872-62CA-F741-B335-EF90215BF4BE}"/>
              </a:ext>
            </a:extLst>
          </p:cNvPr>
          <p:cNvSpPr txBox="1"/>
          <p:nvPr/>
        </p:nvSpPr>
        <p:spPr>
          <a:xfrm>
            <a:off x="6227308" y="3260261"/>
            <a:ext cx="5522311" cy="1590179"/>
          </a:xfrm>
          <a:prstGeom prst="rect">
            <a:avLst/>
          </a:prstGeom>
          <a:noFill/>
        </p:spPr>
        <p:txBody>
          <a:bodyPr wrap="square">
            <a:spAutoFit/>
          </a:bodyPr>
          <a:lstStyle/>
          <a:p>
            <a:pPr marL="285750" indent="-285750">
              <a:spcBef>
                <a:spcPts val="1400"/>
              </a:spcBef>
              <a:buFont typeface="Wingdings" pitchFamily="2" charset="2"/>
              <a:buChar char="ü"/>
            </a:pPr>
            <a:r>
              <a:rPr lang="en-US" sz="2000" b="1" dirty="0">
                <a:solidFill>
                  <a:schemeClr val="bg2">
                    <a:lumMod val="50000"/>
                  </a:schemeClr>
                </a:solidFill>
                <a:latin typeface="Abadi" panose="020B0604020104020204" pitchFamily="34" charset="0"/>
              </a:rPr>
              <a:t>Competitor Analysis:</a:t>
            </a:r>
          </a:p>
          <a:p>
            <a:pPr marL="742950" lvl="1" indent="-285750">
              <a:spcBef>
                <a:spcPts val="1400"/>
              </a:spcBef>
              <a:buFont typeface="Courier New" panose="02070309020205020404" pitchFamily="49" charset="0"/>
              <a:buChar char="o"/>
            </a:pPr>
            <a:r>
              <a:rPr lang="en-US" dirty="0">
                <a:solidFill>
                  <a:schemeClr val="bg2">
                    <a:lumMod val="50000"/>
                  </a:schemeClr>
                </a:solidFill>
                <a:latin typeface="Abadi" panose="020B0604020104020204" pitchFamily="34" charset="0"/>
              </a:rPr>
              <a:t>Assessing competitor first-stage landings.</a:t>
            </a:r>
          </a:p>
          <a:p>
            <a:pPr marL="742950" lvl="1" indent="-285750">
              <a:spcBef>
                <a:spcPts val="1400"/>
              </a:spcBef>
              <a:buFont typeface="Courier New" panose="02070309020205020404" pitchFamily="49" charset="0"/>
              <a:buChar char="o"/>
            </a:pPr>
            <a:r>
              <a:rPr lang="en-US" sz="1800" dirty="0">
                <a:solidFill>
                  <a:schemeClr val="bg2">
                    <a:lumMod val="50000"/>
                  </a:schemeClr>
                </a:solidFill>
                <a:latin typeface="Abadi" panose="020B0604020104020204" pitchFamily="34" charset="0"/>
              </a:rPr>
              <a:t>Determining the impact on launch costs using Data Science and ML models.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207926" y="5495776"/>
            <a:ext cx="7086600" cy="62021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is the same for all trained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shapes&#10;&#10;Description automatically generated">
            <a:extLst>
              <a:ext uri="{FF2B5EF4-FFF2-40B4-BE49-F238E27FC236}">
                <a16:creationId xmlns:a16="http://schemas.microsoft.com/office/drawing/2014/main" id="{E0D3B6DB-C441-204E-A454-CEDAAB458602}"/>
              </a:ext>
            </a:extLst>
          </p:cNvPr>
          <p:cNvPicPr>
            <a:picLocks noChangeAspect="1"/>
          </p:cNvPicPr>
          <p:nvPr/>
        </p:nvPicPr>
        <p:blipFill>
          <a:blip r:embed="rId3"/>
          <a:stretch>
            <a:fillRect/>
          </a:stretch>
        </p:blipFill>
        <p:spPr>
          <a:xfrm>
            <a:off x="2207926" y="1536700"/>
            <a:ext cx="7086600" cy="3784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s&#10;&#10;Description automatically generated">
            <a:extLst>
              <a:ext uri="{FF2B5EF4-FFF2-40B4-BE49-F238E27FC236}">
                <a16:creationId xmlns:a16="http://schemas.microsoft.com/office/drawing/2014/main" id="{55D2E49D-326A-344F-BE42-5A43D9DF7CF8}"/>
              </a:ext>
            </a:extLst>
          </p:cNvPr>
          <p:cNvPicPr>
            <a:picLocks noChangeAspect="1"/>
          </p:cNvPicPr>
          <p:nvPr/>
        </p:nvPicPr>
        <p:blipFill>
          <a:blip r:embed="rId3"/>
          <a:stretch>
            <a:fillRect/>
          </a:stretch>
        </p:blipFill>
        <p:spPr>
          <a:xfrm>
            <a:off x="3735461" y="1625600"/>
            <a:ext cx="4584700" cy="3606800"/>
          </a:xfrm>
          <a:prstGeom prst="rect">
            <a:avLst/>
          </a:prstGeom>
        </p:spPr>
      </p:pic>
      <p:sp>
        <p:nvSpPr>
          <p:cNvPr id="7" name="Content Placeholder 4">
            <a:extLst>
              <a:ext uri="{FF2B5EF4-FFF2-40B4-BE49-F238E27FC236}">
                <a16:creationId xmlns:a16="http://schemas.microsoft.com/office/drawing/2014/main" id="{164384F7-0547-B242-87F3-1F47D491A16B}"/>
              </a:ext>
            </a:extLst>
          </p:cNvPr>
          <p:cNvSpPr txBox="1">
            <a:spLocks/>
          </p:cNvSpPr>
          <p:nvPr/>
        </p:nvSpPr>
        <p:spPr>
          <a:xfrm>
            <a:off x="2552700" y="5460195"/>
            <a:ext cx="7086600" cy="6202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Also the confusion matrix is the same for all models</a:t>
            </a: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09399" y="2177962"/>
            <a:ext cx="9573202" cy="3458340"/>
          </a:xfrm>
          <a:prstGeom prst="rect">
            <a:avLst/>
          </a:prstGeom>
        </p:spPr>
        <p:txBody>
          <a:bodyPr>
            <a:normAutofit/>
          </a:bodyPr>
          <a:lstStyle/>
          <a:p>
            <a:pPr>
              <a:lnSpc>
                <a:spcPct val="150000"/>
              </a:lnSpc>
              <a:spcBef>
                <a:spcPts val="1400"/>
              </a:spcBef>
              <a:buFont typeface="Wingdings" pitchFamily="2" charset="2"/>
              <a:buChar char="v"/>
            </a:pPr>
            <a:r>
              <a:rPr lang="en-US" sz="2400" dirty="0">
                <a:solidFill>
                  <a:schemeClr val="accent3">
                    <a:lumMod val="25000"/>
                  </a:schemeClr>
                </a:solidFill>
                <a:latin typeface="Abadi" panose="020B0604020104020204" pitchFamily="34" charset="0"/>
              </a:rPr>
              <a:t>Considering the similar accuracy across all algorithms, their performance is virtually the same.</a:t>
            </a:r>
          </a:p>
          <a:p>
            <a:pPr>
              <a:lnSpc>
                <a:spcPct val="150000"/>
              </a:lnSpc>
              <a:spcBef>
                <a:spcPts val="1400"/>
              </a:spcBef>
              <a:buFont typeface="Wingdings" pitchFamily="2" charset="2"/>
              <a:buChar char="v"/>
            </a:pPr>
            <a:r>
              <a:rPr lang="en-US" sz="2400" dirty="0">
                <a:solidFill>
                  <a:schemeClr val="accent3">
                    <a:lumMod val="25000"/>
                  </a:schemeClr>
                </a:solidFill>
                <a:latin typeface="Abadi" panose="020B0604020104020204" pitchFamily="34" charset="0"/>
              </a:rPr>
              <a:t>Leveraging our machine learning model, we can predict the landing outcome of our competitor's first stage and estimate the cost of a launch.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For notebooks, datasets and scripts, follow this GitHub repository link:</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hlinkClick r:id="rId4"/>
              </a:rPr>
              <a:t>Applied Data Science Capstone</a:t>
            </a: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45304"/>
            <a:ext cx="10188275"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gn="just">
              <a:lnSpc>
                <a:spcPct val="120000"/>
              </a:lnSpc>
              <a:spcBef>
                <a:spcPts val="1400"/>
              </a:spcBef>
              <a:buNone/>
            </a:pPr>
            <a:r>
              <a:rPr lang="en-US" sz="8800" dirty="0">
                <a:solidFill>
                  <a:schemeClr val="accent3">
                    <a:lumMod val="25000"/>
                  </a:schemeClr>
                </a:solidFill>
                <a:latin typeface="Abadi"/>
              </a:rPr>
              <a:t>a) </a:t>
            </a:r>
            <a:r>
              <a:rPr lang="en-US" sz="8800" dirty="0">
                <a:solidFill>
                  <a:schemeClr val="accent3">
                    <a:lumMod val="25000"/>
                  </a:schemeClr>
                </a:solidFill>
                <a:latin typeface="Abadi"/>
                <a:hlinkClick r:id="" action="ppaction://hlinkshowjump?jump=nextslide"/>
              </a:rPr>
              <a:t>Data collection methodology</a:t>
            </a:r>
            <a:endParaRPr lang="en-US" sz="8800" dirty="0">
              <a:solidFill>
                <a:schemeClr val="accent3">
                  <a:lumMod val="25000"/>
                </a:schemeClr>
              </a:solidFill>
              <a:latin typeface="Abadi"/>
            </a:endParaRPr>
          </a:p>
          <a:p>
            <a:pPr lvl="1">
              <a:lnSpc>
                <a:spcPct val="120000"/>
              </a:lnSpc>
              <a:spcBef>
                <a:spcPts val="1400"/>
              </a:spcBef>
              <a:buFont typeface="Courier New" panose="02070309020205020404" pitchFamily="49" charset="0"/>
              <a:buChar char="o"/>
            </a:pPr>
            <a:r>
              <a:rPr lang="en-US" sz="7600" dirty="0">
                <a:solidFill>
                  <a:schemeClr val="bg2">
                    <a:lumMod val="50000"/>
                  </a:schemeClr>
                </a:solidFill>
                <a:latin typeface="Abadi"/>
              </a:rPr>
              <a:t>Data for the project was collected from the </a:t>
            </a:r>
            <a:r>
              <a:rPr lang="en-US" sz="7600" dirty="0">
                <a:solidFill>
                  <a:schemeClr val="bg2">
                    <a:lumMod val="50000"/>
                  </a:schemeClr>
                </a:solidFill>
                <a:latin typeface="Abadi"/>
                <a:hlinkClick r:id="rId3"/>
              </a:rPr>
              <a:t>SpaceX REST API</a:t>
            </a:r>
            <a:r>
              <a:rPr lang="en-US" sz="7600" dirty="0">
                <a:solidFill>
                  <a:schemeClr val="bg2">
                    <a:lumMod val="50000"/>
                  </a:schemeClr>
                </a:solidFill>
                <a:latin typeface="Abadi"/>
              </a:rPr>
              <a:t> and through web scraping from </a:t>
            </a:r>
            <a:r>
              <a:rPr lang="en-US" sz="7600" dirty="0">
                <a:solidFill>
                  <a:schemeClr val="bg2">
                    <a:lumMod val="50000"/>
                  </a:schemeClr>
                </a:solidFill>
                <a:latin typeface="Abadi"/>
                <a:hlinkClick r:id="rId4"/>
              </a:rPr>
              <a:t>wiki pages</a:t>
            </a:r>
            <a:r>
              <a:rPr lang="en-US" sz="7600" dirty="0">
                <a:solidFill>
                  <a:schemeClr val="bg2">
                    <a:lumMod val="50000"/>
                  </a:schemeClr>
                </a:solidFill>
                <a:latin typeface="Abadi"/>
              </a:rPr>
              <a:t>.</a:t>
            </a:r>
          </a:p>
          <a:p>
            <a:pPr marL="0" indent="0">
              <a:lnSpc>
                <a:spcPct val="120000"/>
              </a:lnSpc>
              <a:spcBef>
                <a:spcPts val="1400"/>
              </a:spcBef>
              <a:buNone/>
            </a:pPr>
            <a:r>
              <a:rPr lang="en-US" sz="8800" dirty="0">
                <a:solidFill>
                  <a:schemeClr val="accent3">
                    <a:lumMod val="25000"/>
                  </a:schemeClr>
                </a:solidFill>
                <a:latin typeface="Abadi"/>
              </a:rPr>
              <a:t>b) </a:t>
            </a:r>
            <a:r>
              <a:rPr lang="en-US" sz="8800" dirty="0">
                <a:solidFill>
                  <a:schemeClr val="accent3">
                    <a:lumMod val="25000"/>
                  </a:schemeClr>
                </a:solidFill>
                <a:latin typeface="Abadi"/>
                <a:hlinkClick r:id="rId5" action="ppaction://hlinksldjump"/>
              </a:rPr>
              <a:t>Perform data wrangling</a:t>
            </a:r>
            <a:endParaRPr lang="en-US" sz="8800" dirty="0">
              <a:solidFill>
                <a:schemeClr val="accent3">
                  <a:lumMod val="25000"/>
                </a:schemeClr>
              </a:solidFill>
              <a:latin typeface="Abadi"/>
            </a:endParaRPr>
          </a:p>
          <a:p>
            <a:pPr lvl="1">
              <a:lnSpc>
                <a:spcPct val="120000"/>
              </a:lnSpc>
              <a:spcBef>
                <a:spcPts val="1400"/>
              </a:spcBef>
              <a:buFont typeface="Courier New" panose="02070309020205020404" pitchFamily="49" charset="0"/>
              <a:buChar char="o"/>
            </a:pPr>
            <a:r>
              <a:rPr lang="en-US" sz="7600" dirty="0">
                <a:solidFill>
                  <a:schemeClr val="bg2">
                    <a:lumMod val="50000"/>
                  </a:schemeClr>
                </a:solidFill>
                <a:latin typeface="Abadi"/>
              </a:rPr>
              <a:t>The collected data is in the form of a JSON object and HTML tables, which is then transformed into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for visualization and analysis purposes.</a:t>
            </a:r>
          </a:p>
          <a:p>
            <a:pPr marL="0" indent="0">
              <a:lnSpc>
                <a:spcPct val="120000"/>
              </a:lnSpc>
              <a:spcBef>
                <a:spcPts val="1400"/>
              </a:spcBef>
              <a:buNone/>
            </a:pPr>
            <a:r>
              <a:rPr lang="en-US" sz="8800" dirty="0">
                <a:solidFill>
                  <a:schemeClr val="accent3">
                    <a:lumMod val="25000"/>
                  </a:schemeClr>
                </a:solidFill>
                <a:latin typeface="Abadi"/>
              </a:rPr>
              <a:t>c) </a:t>
            </a:r>
            <a:r>
              <a:rPr lang="en-US" sz="8800" dirty="0">
                <a:solidFill>
                  <a:schemeClr val="accent3">
                    <a:lumMod val="25000"/>
                  </a:schemeClr>
                </a:solidFill>
                <a:latin typeface="Abadi"/>
                <a:hlinkClick r:id="rId6" action="ppaction://hlinksldjump"/>
              </a:rPr>
              <a:t>Perform exploratory data analysis (EDA) using visualization </a:t>
            </a:r>
            <a:r>
              <a:rPr lang="en-US" sz="8800" dirty="0">
                <a:solidFill>
                  <a:schemeClr val="accent3">
                    <a:lumMod val="25000"/>
                  </a:schemeClr>
                </a:solidFill>
                <a:latin typeface="Abadi"/>
              </a:rPr>
              <a:t>and </a:t>
            </a:r>
            <a:r>
              <a:rPr lang="en-US" sz="8800" dirty="0">
                <a:solidFill>
                  <a:schemeClr val="accent3">
                    <a:lumMod val="25000"/>
                  </a:schemeClr>
                </a:solidFill>
                <a:latin typeface="Abadi"/>
                <a:hlinkClick r:id="rId7" action="ppaction://hlinksldjump"/>
              </a:rPr>
              <a:t>SQL</a:t>
            </a:r>
            <a:endParaRPr lang="en-US" sz="8800" dirty="0">
              <a:solidFill>
                <a:schemeClr val="accent3">
                  <a:lumMod val="25000"/>
                </a:schemeClr>
              </a:solidFill>
              <a:latin typeface="Abadi"/>
            </a:endParaRPr>
          </a:p>
          <a:p>
            <a:pPr marL="0" indent="0">
              <a:lnSpc>
                <a:spcPct val="120000"/>
              </a:lnSpc>
              <a:spcBef>
                <a:spcPts val="1400"/>
              </a:spcBef>
              <a:buNone/>
            </a:pPr>
            <a:r>
              <a:rPr lang="en-US" sz="8800" dirty="0">
                <a:solidFill>
                  <a:schemeClr val="accent3">
                    <a:lumMod val="25000"/>
                  </a:schemeClr>
                </a:solidFill>
                <a:latin typeface="Abadi"/>
              </a:rPr>
              <a:t>d) Perform interactive visual analytics using </a:t>
            </a:r>
            <a:r>
              <a:rPr lang="en-US" sz="8800" dirty="0">
                <a:solidFill>
                  <a:schemeClr val="accent3">
                    <a:lumMod val="25000"/>
                  </a:schemeClr>
                </a:solidFill>
                <a:latin typeface="Abadi"/>
                <a:hlinkClick r:id="rId8" action="ppaction://hlinksldjump"/>
              </a:rPr>
              <a:t>Folium</a:t>
            </a:r>
            <a:r>
              <a:rPr lang="en-US" sz="8800" dirty="0">
                <a:solidFill>
                  <a:schemeClr val="accent3">
                    <a:lumMod val="25000"/>
                  </a:schemeClr>
                </a:solidFill>
                <a:latin typeface="Abadi"/>
              </a:rPr>
              <a:t> and </a:t>
            </a:r>
            <a:r>
              <a:rPr lang="en-US" sz="8800" dirty="0" err="1">
                <a:solidFill>
                  <a:schemeClr val="accent3">
                    <a:lumMod val="25000"/>
                  </a:schemeClr>
                </a:solidFill>
                <a:latin typeface="Abadi"/>
                <a:hlinkClick r:id="rId9" action="ppaction://hlinksldjump"/>
              </a:rPr>
              <a:t>Plotly</a:t>
            </a:r>
            <a:r>
              <a:rPr lang="en-US" sz="8800" dirty="0">
                <a:solidFill>
                  <a:schemeClr val="accent3">
                    <a:lumMod val="25000"/>
                  </a:schemeClr>
                </a:solidFill>
                <a:latin typeface="Abadi"/>
                <a:hlinkClick r:id="rId9" action="ppaction://hlinksldjump"/>
              </a:rPr>
              <a:t> Dash</a:t>
            </a:r>
            <a:endParaRPr lang="en-US" sz="8800" dirty="0">
              <a:solidFill>
                <a:schemeClr val="accent3">
                  <a:lumMod val="25000"/>
                </a:schemeClr>
              </a:solidFill>
              <a:latin typeface="Abadi"/>
            </a:endParaRPr>
          </a:p>
          <a:p>
            <a:pPr marL="0" indent="0">
              <a:lnSpc>
                <a:spcPct val="120000"/>
              </a:lnSpc>
              <a:spcBef>
                <a:spcPts val="1400"/>
              </a:spcBef>
              <a:buNone/>
            </a:pPr>
            <a:r>
              <a:rPr lang="en-US" sz="8800" dirty="0">
                <a:solidFill>
                  <a:schemeClr val="accent3">
                    <a:lumMod val="25000"/>
                  </a:schemeClr>
                </a:solidFill>
                <a:latin typeface="Abadi"/>
              </a:rPr>
              <a:t>e) Perform </a:t>
            </a:r>
            <a:r>
              <a:rPr lang="en-US" sz="8800" dirty="0">
                <a:solidFill>
                  <a:schemeClr val="accent3">
                    <a:lumMod val="25000"/>
                  </a:schemeClr>
                </a:solidFill>
                <a:latin typeface="Abadi"/>
                <a:hlinkClick r:id="rId10" action="ppaction://hlinksldjump"/>
              </a:rPr>
              <a:t>predictive analysis </a:t>
            </a:r>
            <a:r>
              <a:rPr lang="en-US" sz="8800" dirty="0">
                <a:solidFill>
                  <a:schemeClr val="accent3">
                    <a:lumMod val="25000"/>
                  </a:schemeClr>
                </a:solidFill>
                <a:latin typeface="Abadi"/>
              </a:rPr>
              <a:t>using classification models</a:t>
            </a:r>
          </a:p>
          <a:p>
            <a:pPr lvl="1">
              <a:lnSpc>
                <a:spcPct val="120000"/>
              </a:lnSpc>
              <a:spcBef>
                <a:spcPts val="1400"/>
              </a:spcBef>
              <a:buFont typeface="Courier New" panose="02070309020205020404" pitchFamily="49" charset="0"/>
              <a:buChar char="o"/>
            </a:pPr>
            <a:r>
              <a:rPr lang="en-US" sz="7600" dirty="0">
                <a:solidFill>
                  <a:schemeClr val="bg2">
                    <a:lumMod val="50000"/>
                  </a:schemeClr>
                </a:solidFill>
                <a:latin typeface="Abadi"/>
              </a:rPr>
              <a:t>Machine learning techniques are employed to predict the successful landing of Falcon 9 first stage.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 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3363"/>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obtained by leveraging the SpaceX REST API and performing web scraping on wiki pages.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3.a) Data Collection</a:t>
            </a:r>
            <a:endParaRPr lang="en-US" dirty="0">
              <a:solidFill>
                <a:srgbClr val="0B49CB"/>
              </a:solidFill>
            </a:endParaRPr>
          </a:p>
        </p:txBody>
      </p:sp>
      <p:graphicFrame>
        <p:nvGraphicFramePr>
          <p:cNvPr id="8" name="Diagram 7">
            <a:extLst>
              <a:ext uri="{FF2B5EF4-FFF2-40B4-BE49-F238E27FC236}">
                <a16:creationId xmlns:a16="http://schemas.microsoft.com/office/drawing/2014/main" id="{68D27E3D-27BD-D640-A77F-EAEA77A717F0}"/>
              </a:ext>
            </a:extLst>
          </p:cNvPr>
          <p:cNvGraphicFramePr>
            <a:graphicFrameLocks noChangeAspect="1"/>
          </p:cNvGraphicFramePr>
          <p:nvPr>
            <p:extLst>
              <p:ext uri="{D42A27DB-BD31-4B8C-83A1-F6EECF244321}">
                <p14:modId xmlns:p14="http://schemas.microsoft.com/office/powerpoint/2010/main" val="237642629"/>
              </p:ext>
            </p:extLst>
          </p:nvPr>
        </p:nvGraphicFramePr>
        <p:xfrm>
          <a:off x="867539" y="1942022"/>
          <a:ext cx="8688349" cy="255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D4FA4159-591F-CF47-997B-92D3E1AE11A5}"/>
              </a:ext>
            </a:extLst>
          </p:cNvPr>
          <p:cNvGraphicFramePr>
            <a:graphicFrameLocks noChangeAspect="1"/>
          </p:cNvGraphicFramePr>
          <p:nvPr>
            <p:extLst>
              <p:ext uri="{D42A27DB-BD31-4B8C-83A1-F6EECF244321}">
                <p14:modId xmlns:p14="http://schemas.microsoft.com/office/powerpoint/2010/main" val="1876220535"/>
              </p:ext>
            </p:extLst>
          </p:nvPr>
        </p:nvGraphicFramePr>
        <p:xfrm>
          <a:off x="2733641" y="4101181"/>
          <a:ext cx="8688348" cy="255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2" name="Diagram 1">
            <a:extLst>
              <a:ext uri="{FF2B5EF4-FFF2-40B4-BE49-F238E27FC236}">
                <a16:creationId xmlns:a16="http://schemas.microsoft.com/office/drawing/2014/main" id="{62C0CCFC-99ED-4F44-B479-9897931BED25}"/>
              </a:ext>
            </a:extLst>
          </p:cNvPr>
          <p:cNvGraphicFramePr/>
          <p:nvPr>
            <p:extLst>
              <p:ext uri="{D42A27DB-BD31-4B8C-83A1-F6EECF244321}">
                <p14:modId xmlns:p14="http://schemas.microsoft.com/office/powerpoint/2010/main" val="1465383352"/>
              </p:ext>
            </p:extLst>
          </p:nvPr>
        </p:nvGraphicFramePr>
        <p:xfrm>
          <a:off x="370643" y="1784151"/>
          <a:ext cx="11450712"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3.a) Data Collection – SpaceX API</a:t>
            </a:r>
          </a:p>
        </p:txBody>
      </p:sp>
      <p:sp>
        <p:nvSpPr>
          <p:cNvPr id="9" name="TextBox 8">
            <a:extLst>
              <a:ext uri="{FF2B5EF4-FFF2-40B4-BE49-F238E27FC236}">
                <a16:creationId xmlns:a16="http://schemas.microsoft.com/office/drawing/2014/main" id="{95C6B431-56A6-5542-9ADC-5DE35C5AEF07}"/>
              </a:ext>
            </a:extLst>
          </p:cNvPr>
          <p:cNvSpPr txBox="1"/>
          <p:nvPr/>
        </p:nvSpPr>
        <p:spPr>
          <a:xfrm>
            <a:off x="0" y="5733851"/>
            <a:ext cx="12191999" cy="461665"/>
          </a:xfrm>
          <a:prstGeom prst="rect">
            <a:avLst/>
          </a:prstGeom>
          <a:noFill/>
        </p:spPr>
        <p:txBody>
          <a:bodyPr wrap="square">
            <a:spAutoFit/>
          </a:bodyPr>
          <a:lstStyle/>
          <a:p>
            <a:pPr marL="342900" indent="-342900" algn="ctr">
              <a:buFont typeface="Wingdings" pitchFamily="2" charset="2"/>
              <a:buChar char="Ø"/>
            </a:pPr>
            <a:r>
              <a:rPr lang="en-GB" sz="2400" dirty="0">
                <a:hlinkClick r:id="rId7"/>
              </a:rPr>
              <a:t>Data collection API notebook</a:t>
            </a:r>
            <a:endParaRPr lang="en-GB" sz="24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443</TotalTime>
  <Words>2974</Words>
  <Application>Microsoft Macintosh PowerPoint</Application>
  <PresentationFormat>Widescreen</PresentationFormat>
  <Paragraphs>381</Paragraphs>
  <Slides>54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Abadi</vt:lpstr>
      <vt:lpstr>Arial</vt:lpstr>
      <vt:lpstr>Calibri</vt:lpstr>
      <vt:lpstr>Candara</vt:lpstr>
      <vt:lpstr>Courier New</vt:lpstr>
      <vt:lpstr>Fira Code</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Angela Giraldi</cp:lastModifiedBy>
  <cp:revision>231</cp:revision>
  <dcterms:created xsi:type="dcterms:W3CDTF">2021-04-29T18:58:34Z</dcterms:created>
  <dcterms:modified xsi:type="dcterms:W3CDTF">2023-07-13T22:23:31Z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